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Play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e+Z4Vg0mcRtw5G1dVLmtizA7Y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Play-bold.fntdata"/><Relationship Id="rId10" Type="http://schemas.openxmlformats.org/officeDocument/2006/relationships/font" Target="fonts/Play-regular.fntdata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hyperlink" Target="https://www.bbc.co.uk/teach/school-radio/articles/z7jgscw" TargetMode="External"/><Relationship Id="rId6" Type="http://schemas.openxmlformats.org/officeDocument/2006/relationships/hyperlink" Target="https://www.bbc.co.uk/teach/school-radio/articles/z7jgsc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www.bbc.co.uk/teach/school-radio/articles/zr4yt39" TargetMode="External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hyperlink" Target="https://www.bbc.co.uk/teach/school-radio/articles/zds6jhv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hyperlink" Target="https://www.bbc.co.uk/teach/school-radio/articles/znpj47h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hyperlink" Target="https://www.bbc.co.uk/teach/school-radio/articles/zrymd6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lberry Bush Images - Free Download on ..." id="84" name="Google Shape;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8726" y="2327098"/>
            <a:ext cx="2163273" cy="2134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lberry Bush Images - Free Download on ..."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8727" y="97842"/>
            <a:ext cx="2163273" cy="2134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game&#10;&#10;Description automatically generated"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81982" y="0"/>
            <a:ext cx="48298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/>
        </p:nvSpPr>
        <p:spPr>
          <a:xfrm>
            <a:off x="5862090" y="846011"/>
            <a:ext cx="29754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BEF2C7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Talking Tuesday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 1 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1</a:t>
            </a: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4744285" y="2177425"/>
            <a:ext cx="549545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Access your monster phonic eBook account 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read the book to your child. Use the questions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book to develop early reading comprehension.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5167991" y="3787343"/>
            <a:ext cx="36695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We Go Round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Mulberry Bush</a:t>
            </a:r>
            <a:endParaRPr/>
          </a:p>
        </p:txBody>
      </p:sp>
      <p:sp>
        <p:nvSpPr>
          <p:cNvPr id="90" name="Google Shape;90;p5">
            <a:hlinkClick r:id="rId5"/>
          </p:cNvPr>
          <p:cNvSpPr txBox="1"/>
          <p:nvPr/>
        </p:nvSpPr>
        <p:spPr>
          <a:xfrm>
            <a:off x="5105489" y="4889778"/>
            <a:ext cx="59938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https://www.bbc.co.uk/teach/school-radio/articles/z7jgscw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Mulberry Bush Images - Free Download on ..."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8725" y="4715851"/>
            <a:ext cx="2163273" cy="213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ver of a book&#10;&#10;Description automatically generated"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421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5862090" y="846011"/>
            <a:ext cx="29754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BEF2C7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Talking Tuesday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 1 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2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5265839" y="2330471"/>
            <a:ext cx="52712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Access your monster phonic eBook account 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book to your child. Use the questions in the book to develop early reading comprehension.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723021" y="3833609"/>
            <a:ext cx="29546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Incy Wincy Spider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5202509" y="4616779"/>
            <a:ext cx="58976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https://www.bbc.co.uk/teach/school-radio/articles/zr4yt39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93,700+ Spiders Stock Illustrations ..." id="101" name="Google Shape;101;p1"/>
          <p:cNvPicPr preferRelativeResize="0"/>
          <p:nvPr/>
        </p:nvPicPr>
        <p:blipFill rotWithShape="1">
          <a:blip r:embed="rId5">
            <a:alphaModFix/>
          </a:blip>
          <a:srcRect b="27262" l="19824" r="19964" t="0"/>
          <a:stretch/>
        </p:blipFill>
        <p:spPr>
          <a:xfrm>
            <a:off x="10347157" y="4125622"/>
            <a:ext cx="1720517" cy="2549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"/>
          <p:cNvCxnSpPr>
            <a:endCxn id="101" idx="0"/>
          </p:cNvCxnSpPr>
          <p:nvPr/>
        </p:nvCxnSpPr>
        <p:spPr>
          <a:xfrm flipH="1" rot="-5400000">
            <a:off x="9021316" y="1939522"/>
            <a:ext cx="4125600" cy="246600"/>
          </a:xfrm>
          <a:prstGeom prst="curvedConnector3">
            <a:avLst>
              <a:gd fmla="val 50000" name="adj1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winkle Twinkle Little Star Clipart ..." id="107" name="Google Shape;107;p4"/>
          <p:cNvPicPr preferRelativeResize="0"/>
          <p:nvPr/>
        </p:nvPicPr>
        <p:blipFill rotWithShape="1">
          <a:blip r:embed="rId3">
            <a:alphaModFix/>
          </a:blip>
          <a:srcRect b="8771" l="12403" r="8924" t="14481"/>
          <a:stretch/>
        </p:blipFill>
        <p:spPr>
          <a:xfrm>
            <a:off x="10003886" y="4604940"/>
            <a:ext cx="2188114" cy="2241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nkle Twinkle Little Star Clipart ..." id="108" name="Google Shape;108;p4"/>
          <p:cNvPicPr preferRelativeResize="0"/>
          <p:nvPr/>
        </p:nvPicPr>
        <p:blipFill rotWithShape="1">
          <a:blip r:embed="rId3">
            <a:alphaModFix/>
          </a:blip>
          <a:srcRect b="8771" l="12403" r="8924" t="14481"/>
          <a:stretch/>
        </p:blipFill>
        <p:spPr>
          <a:xfrm>
            <a:off x="10003886" y="2287203"/>
            <a:ext cx="2188114" cy="2241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video game&#10;&#10;Description automatically generated"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8236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5862090" y="846011"/>
            <a:ext cx="29754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BEF2C7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Talking Tuesday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 1 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3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4823670" y="2148167"/>
            <a:ext cx="53281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Access your monster phonic eBook account 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read the book to your child. Use the questions in the book to develop early reading comprehension.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4988543" y="4205818"/>
            <a:ext cx="61206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https://www.bbc.co.uk/teach/school-radio/articles/zds6jhv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5862090" y="3486968"/>
            <a:ext cx="25330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Twinkle Twinkle</a:t>
            </a:r>
            <a:endParaRPr/>
          </a:p>
        </p:txBody>
      </p:sp>
      <p:pic>
        <p:nvPicPr>
          <p:cNvPr descr="Twinkle Twinkle Little Star Clipart ..." id="114" name="Google Shape;114;p4"/>
          <p:cNvPicPr preferRelativeResize="0"/>
          <p:nvPr/>
        </p:nvPicPr>
        <p:blipFill rotWithShape="1">
          <a:blip r:embed="rId3">
            <a:alphaModFix/>
          </a:blip>
          <a:srcRect b="8771" l="12403" r="8924" t="14481"/>
          <a:stretch/>
        </p:blipFill>
        <p:spPr>
          <a:xfrm>
            <a:off x="10003886" y="0"/>
            <a:ext cx="2188114" cy="224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ndfathers Clock Vector Stock Photos ..." id="119" name="Google Shape;119;p2"/>
          <p:cNvPicPr preferRelativeResize="0"/>
          <p:nvPr/>
        </p:nvPicPr>
        <p:blipFill rotWithShape="1">
          <a:blip r:embed="rId3">
            <a:alphaModFix/>
          </a:blip>
          <a:srcRect b="6774" l="1" r="49489" t="0"/>
          <a:stretch/>
        </p:blipFill>
        <p:spPr>
          <a:xfrm>
            <a:off x="10177765" y="3740874"/>
            <a:ext cx="2014235" cy="1906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ndfathers Clock Vector Stock Photos ..." id="120" name="Google Shape;120;p2"/>
          <p:cNvPicPr preferRelativeResize="0"/>
          <p:nvPr/>
        </p:nvPicPr>
        <p:blipFill rotWithShape="1">
          <a:blip r:embed="rId3">
            <a:alphaModFix/>
          </a:blip>
          <a:srcRect b="6774" l="50766" r="3795" t="0"/>
          <a:stretch/>
        </p:blipFill>
        <p:spPr>
          <a:xfrm>
            <a:off x="10329139" y="1878965"/>
            <a:ext cx="1811994" cy="1906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of a clock and monsters&#10;&#10;Description automatically generated with medium confidence"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8213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145067" y="4594440"/>
            <a:ext cx="56516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https://www.bbc.co.uk/teach/school-radio/articles/znpj47h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862090" y="846011"/>
            <a:ext cx="29754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BEF2C7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Talking Tuesday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 1 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4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4821382" y="2410309"/>
            <a:ext cx="56773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Access your monster phonic eBook account 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book to your child. Use the questions in the book to develop early reading comprehension.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5871909" y="3879401"/>
            <a:ext cx="34067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Hickory Dickory Dock</a:t>
            </a:r>
            <a:endParaRPr/>
          </a:p>
        </p:txBody>
      </p:sp>
      <p:pic>
        <p:nvPicPr>
          <p:cNvPr descr="Grandfathers Clock Vector Stock Photos ..." id="126" name="Google Shape;126;p2"/>
          <p:cNvPicPr preferRelativeResize="0"/>
          <p:nvPr/>
        </p:nvPicPr>
        <p:blipFill rotWithShape="1">
          <a:blip r:embed="rId3">
            <a:alphaModFix/>
          </a:blip>
          <a:srcRect b="6774" l="1" r="49489" t="0"/>
          <a:stretch/>
        </p:blipFill>
        <p:spPr>
          <a:xfrm>
            <a:off x="10126897" y="17056"/>
            <a:ext cx="2014235" cy="1906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ndfathers Clock Vector Stock Photos ..." id="127" name="Google Shape;127;p2"/>
          <p:cNvPicPr preferRelativeResize="0"/>
          <p:nvPr/>
        </p:nvPicPr>
        <p:blipFill rotWithShape="1">
          <a:blip r:embed="rId3">
            <a:alphaModFix/>
          </a:blip>
          <a:srcRect b="39445" l="50766" r="3795" t="0"/>
          <a:stretch/>
        </p:blipFill>
        <p:spPr>
          <a:xfrm>
            <a:off x="10380006" y="5619839"/>
            <a:ext cx="1811994" cy="123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ursery Rhyme The Grand Old Duke of York"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27201" r="27923" t="0"/>
          <a:stretch/>
        </p:blipFill>
        <p:spPr>
          <a:xfrm>
            <a:off x="10633280" y="2166975"/>
            <a:ext cx="1537682" cy="45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8446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5862090" y="846011"/>
            <a:ext cx="29754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BEF2C7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Talking Tuesday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 1 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5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5039700" y="2201781"/>
            <a:ext cx="52437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Access your monster phonic eBook account 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book to your child. Use the questions in the book to develop early reading comprehension.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5099128" y="4454235"/>
            <a:ext cx="63210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https://www.bbc.co.uk/teach/school-radio/articles/zrymd6f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5635994" y="3861581"/>
            <a:ext cx="34227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Old Duke of York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2024-12-02T20:44:16Z</dcterms:created>
  <dc:creator>Kevin Topp</dc:creator>
</cp:coreProperties>
</file>