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105650" cy="10236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1" roundtripDataSignature="AMtx7mh7jRjgPbJMywjaRK3/Rx4gkF0O1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548AD7C-035F-4F65-AD99-1629DF78A0B1}">
  <a:tblStyle styleId="{1548AD7C-035F-4F65-AD99-1629DF78A0B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BF1E8"/>
          </a:solidFill>
        </a:fill>
      </a:tcStyle>
    </a:wholeTbl>
    <a:band1H>
      <a:tcTxStyle b="off" i="off"/>
      <a:tcStyle>
        <a:tcBdr/>
        <a:fill>
          <a:solidFill>
            <a:srgbClr val="D4E2CE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D4E2CE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6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6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845" autoAdjust="0"/>
  </p:normalViewPr>
  <p:slideViewPr>
    <p:cSldViewPr snapToGrid="0">
      <p:cViewPr varScale="1">
        <p:scale>
          <a:sx n="64" d="100"/>
          <a:sy n="64" d="100"/>
        </p:scale>
        <p:origin x="9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23075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565" y="4862195"/>
            <a:ext cx="5684520" cy="460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99075" rIns="99075" bIns="9907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710565" y="4862195"/>
            <a:ext cx="5684520" cy="460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99075" rIns="99075" bIns="990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23075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710565" y="4862195"/>
            <a:ext cx="5684520" cy="460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99075" rIns="99075" bIns="990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23075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>
            <a:spLocks noGrp="1"/>
          </p:cNvSpPr>
          <p:nvPr>
            <p:ph type="body" idx="1"/>
          </p:nvPr>
        </p:nvSpPr>
        <p:spPr>
          <a:xfrm>
            <a:off x="710565" y="4862195"/>
            <a:ext cx="5684520" cy="460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99075" rIns="99075" bIns="990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3" name="Google Shape;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23075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 txBox="1">
            <a:spLocks noGrp="1"/>
          </p:cNvSpPr>
          <p:nvPr>
            <p:ph type="body" idx="1"/>
          </p:nvPr>
        </p:nvSpPr>
        <p:spPr>
          <a:xfrm>
            <a:off x="710565" y="4862195"/>
            <a:ext cx="5684520" cy="460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99075" rIns="99075" bIns="990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8" name="Google Shape;9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23075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710565" y="4862195"/>
            <a:ext cx="5684520" cy="460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99075" rIns="99075" bIns="990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23075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bc.co.uk/iplayer/episode/b08dmjsk/numberblocks-series-1-holes" TargetMode="External"/><Relationship Id="rId13" Type="http://schemas.openxmlformats.org/officeDocument/2006/relationships/hyperlink" Target="https://www.bbc.co.uk/iplayer/episode/b08phbzc/numberblocks-series-2-nine" TargetMode="External"/><Relationship Id="rId3" Type="http://schemas.openxmlformats.org/officeDocument/2006/relationships/hyperlink" Target="https://www.bbc.co.uk/teach/school-radio/nursery-rhymes-the-bear-went-over-the-mountain/zmssmfr" TargetMode="External"/><Relationship Id="rId7" Type="http://schemas.openxmlformats.org/officeDocument/2006/relationships/hyperlink" Target="https://www.youtube.com/watch?v=SAHy_2IFFGA" TargetMode="External"/><Relationship Id="rId12" Type="http://schemas.openxmlformats.org/officeDocument/2006/relationships/hyperlink" Target="https://www.bbc.co.uk/iplayer/episode/b08pgvmb/numberblocks-series-2-eigh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bbc.co.uk/teach/school-radio/nursery-rhymes-the-animal-fair/z766wty" TargetMode="External"/><Relationship Id="rId11" Type="http://schemas.openxmlformats.org/officeDocument/2006/relationships/hyperlink" Target="https://www.bbc.co.uk/iplayer/episode/b08pgqt4/numberblocks-series-2-seven" TargetMode="External"/><Relationship Id="rId5" Type="http://schemas.openxmlformats.org/officeDocument/2006/relationships/hyperlink" Target="https://www.bbc.co.uk/teach/school-radio/nursery-rhymes-wheels-on-the-bus/zdq8gwx" TargetMode="External"/><Relationship Id="rId15" Type="http://schemas.openxmlformats.org/officeDocument/2006/relationships/image" Target="../media/image6.jpeg"/><Relationship Id="rId10" Type="http://schemas.openxmlformats.org/officeDocument/2006/relationships/hyperlink" Target="https://www.bbc.co.uk/iplayer/episode/b08pgksd/numberblocks-series-2-six" TargetMode="External"/><Relationship Id="rId4" Type="http://schemas.openxmlformats.org/officeDocument/2006/relationships/hyperlink" Target="https://www.bbc.co.uk/teach/school-radio/nursery-rhymes-down-at-the-station/zdy28xs" TargetMode="External"/><Relationship Id="rId9" Type="http://schemas.openxmlformats.org/officeDocument/2006/relationships/hyperlink" Target="https://www.bbc.co.uk/iplayer/episode/b08dmn88/numberblocks-series-1-hide-and-seek" TargetMode="External"/><Relationship Id="rId1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 descr="Parkside Community Primary Schoo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9088" y="0"/>
            <a:ext cx="4846981" cy="1802296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838200" y="2027583"/>
            <a:ext cx="10515600" cy="3790121"/>
          </a:xfrm>
          <a:prstGeom prst="rect">
            <a:avLst/>
          </a:prstGeom>
          <a:solidFill>
            <a:srgbClr val="E1EFD8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wentieth Century"/>
              <a:buNone/>
            </a:pPr>
            <a:r>
              <a:rPr lang="en-GB" sz="4000" b="0" i="0" u="none" strike="noStrike" cap="none" dirty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EYFS Nursery Fir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endParaRPr sz="4000" b="0" i="0" u="none" strike="noStrike" cap="none" dirty="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wentieth Century"/>
              <a:buNone/>
            </a:pPr>
            <a:r>
              <a:rPr lang="en-GB" sz="4000" dirty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Spring 1</a:t>
            </a:r>
            <a:r>
              <a:rPr lang="en-GB" sz="4000" b="0" i="0" u="none" strike="noStrike" cap="none" dirty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, 2024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endParaRPr sz="4000" b="0" i="0" u="none" strike="noStrike" cap="none" dirty="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wentieth Century"/>
              <a:buNone/>
            </a:pPr>
            <a:r>
              <a:rPr lang="en-GB" sz="4000" b="0" i="0" u="none" strike="noStrike" cap="none" dirty="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Home Learning Ideas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332" y="0"/>
            <a:ext cx="1216066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1874"/>
            <a:ext cx="12046226" cy="6826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"/>
          <p:cNvSpPr txBox="1">
            <a:spLocks noGrp="1"/>
          </p:cNvSpPr>
          <p:nvPr>
            <p:ph type="title"/>
          </p:nvPr>
        </p:nvSpPr>
        <p:spPr>
          <a:xfrm>
            <a:off x="718930" y="103705"/>
            <a:ext cx="10515600" cy="625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wentieth Century"/>
              <a:buNone/>
            </a:pPr>
            <a:r>
              <a:rPr lang="en-GB" sz="3200">
                <a:latin typeface="Twentieth Century"/>
                <a:ea typeface="Twentieth Century"/>
                <a:cs typeface="Twentieth Century"/>
                <a:sym typeface="Twentieth Century"/>
              </a:rPr>
              <a:t>Supporting Communication and Language at Home</a:t>
            </a:r>
            <a:endParaRPr/>
          </a:p>
        </p:txBody>
      </p:sp>
      <p:pic>
        <p:nvPicPr>
          <p:cNvPr id="101" name="Google Shape;101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09600"/>
            <a:ext cx="12192000" cy="624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477075" y="175433"/>
            <a:ext cx="11105322" cy="198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wentieth Century"/>
              <a:buNone/>
            </a:pPr>
            <a:r>
              <a:rPr lang="en-GB" sz="2000">
                <a:latin typeface="Twentieth Century"/>
                <a:ea typeface="Twentieth Century"/>
                <a:cs typeface="Twentieth Century"/>
                <a:sym typeface="Twentieth Century"/>
              </a:rPr>
              <a:t>Home Learning</a:t>
            </a:r>
            <a:endParaRPr/>
          </a:p>
        </p:txBody>
      </p:sp>
      <p:graphicFrame>
        <p:nvGraphicFramePr>
          <p:cNvPr id="107" name="Google Shape;107;p4"/>
          <p:cNvGraphicFramePr/>
          <p:nvPr>
            <p:extLst>
              <p:ext uri="{D42A27DB-BD31-4B8C-83A1-F6EECF244321}">
                <p14:modId xmlns:p14="http://schemas.microsoft.com/office/powerpoint/2010/main" val="2283752798"/>
              </p:ext>
            </p:extLst>
          </p:nvPr>
        </p:nvGraphicFramePr>
        <p:xfrm>
          <a:off x="0" y="0"/>
          <a:ext cx="12192000" cy="7006634"/>
        </p:xfrm>
        <a:graphic>
          <a:graphicData uri="http://schemas.openxmlformats.org/drawingml/2006/table">
            <a:tbl>
              <a:tblPr firstRow="1" bandRow="1">
                <a:noFill/>
                <a:tableStyleId>{1548AD7C-035F-4F65-AD99-1629DF78A0B1}</a:tableStyleId>
              </a:tblPr>
              <a:tblGrid>
                <a:gridCol w="3047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50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68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4538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Communication and Language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Personal, Social and Emotional Development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Physical Development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9619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 dirty="0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Stories: Flip’s Snowman, We’re going on a Bear Hunt, The train Ride, People who Help us (Train drivers); Can Caravan, Whatever Next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 dirty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 dirty="0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Rhymes</a:t>
                      </a:r>
                      <a:r>
                        <a:rPr lang="en-GB" sz="1100" u="none" strike="noStrike" cap="none" dirty="0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: </a:t>
                      </a:r>
                      <a:r>
                        <a:rPr lang="en-GB" sz="1100" u="none" strike="noStrike" cap="none" dirty="0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  <a:hlinkClick r:id="rId3"/>
                        </a:rPr>
                        <a:t>https://www.bbc.co.uk/teach/school-radio/nursery-rhymes-the-bear-went-over-the-mountain/zmssmfr</a:t>
                      </a:r>
                      <a:endParaRPr lang="en-GB" sz="1100" u="none" strike="noStrike" cap="none" dirty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  <a:hlinkClick r:id="rId4"/>
                        </a:rPr>
                        <a:t>https://www.bbc.co.uk/teach/school-radio/nursery-rhymes-down-at-the-station/zdy28xs</a:t>
                      </a:r>
                      <a:endParaRPr lang="en-GB" sz="1100" u="none" strike="noStrike" cap="none" dirty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  <a:hlinkClick r:id="rId5"/>
                        </a:rPr>
                        <a:t>https://www.bbc.co.uk/teach/school-radio/nursery-rhymes-wheels-on-the-bus/zdq8gwx</a:t>
                      </a:r>
                      <a:endParaRPr lang="en-GB" sz="1100" u="none" strike="noStrike" cap="none" dirty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  <a:hlinkClick r:id="rId6"/>
                        </a:rPr>
                        <a:t>https://www.bbc.co.uk/teach/school-radio/nursery-rhymes-the-animal-fair/z766wty</a:t>
                      </a:r>
                      <a:endParaRPr lang="en-GB" sz="1100" u="none" strike="noStrike" cap="none" dirty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lang="en-GB" sz="1100" u="none" strike="noStrike" cap="none" dirty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 dirty="0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Songs:  </a:t>
                      </a:r>
                      <a:r>
                        <a:rPr lang="en-GB" sz="1100" b="1" u="none" strike="noStrike" cap="none" dirty="0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  <a:hlinkClick r:id="rId7"/>
                        </a:rPr>
                        <a:t>https://www.youtube.com/watch?v=SAHy_2IFFGA</a:t>
                      </a:r>
                      <a:endParaRPr lang="en-GB" sz="1100" b="1" u="none" strike="noStrike" cap="none" dirty="0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 dirty="0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Poems: “Can you build a snowman”</a:t>
                      </a: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b="0" u="none" strike="noStrike" cap="none" dirty="0">
                          <a:latin typeface="Comic Sans MS" panose="030F0702030302020204" pitchFamily="66" charset="0"/>
                          <a:ea typeface="Times New Roman"/>
                          <a:cs typeface="Times New Roman"/>
                          <a:sym typeface="Times New Roman"/>
                        </a:rPr>
                        <a:t> ⁕  To set a goal at home and work towards it ( Keep your bedroom tidy)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lang="en-GB" sz="1000" b="0" u="none" strike="noStrike" cap="none" dirty="0">
                        <a:latin typeface="Comic Sans MS" panose="030F0702030302020204" pitchFamily="66" charset="0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b="0" u="none" strike="noStrike" cap="none" dirty="0">
                          <a:latin typeface="Comic Sans MS" panose="030F0702030302020204" pitchFamily="66" charset="0"/>
                          <a:ea typeface="Times New Roman"/>
                          <a:cs typeface="Times New Roman"/>
                          <a:sym typeface="Times New Roman"/>
                        </a:rPr>
                        <a:t>⁕ To reinforce positive language and kind words ( walking feet, gentle hands, inside voices)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lang="en-GB" sz="1000" b="0" u="none" strike="noStrike" cap="none" dirty="0">
                        <a:latin typeface="Comic Sans MS" panose="030F0702030302020204" pitchFamily="66" charset="0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b="0" u="none" strike="noStrike" cap="none" dirty="0">
                          <a:latin typeface="Comic Sans MS" panose="030F0702030302020204" pitchFamily="66" charset="0"/>
                          <a:ea typeface="Times New Roman"/>
                          <a:cs typeface="Times New Roman"/>
                          <a:sym typeface="Times New Roman"/>
                        </a:rPr>
                        <a:t>⁕ To talk about what job they would like to do when they grow older. ( To make a drawing).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 b="0" u="none" strike="noStrike" cap="none" dirty="0">
                        <a:latin typeface="Comic Sans MS" panose="030F0702030302020204" pitchFamily="66" charset="0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strike="noStrike" cap="none" dirty="0">
                          <a:latin typeface="Comic Sans MS" panose="030F0702030302020204" pitchFamily="66" charset="0"/>
                          <a:ea typeface="Twentieth Century"/>
                          <a:cs typeface="Twentieth Century"/>
                          <a:sym typeface="Twentieth Century"/>
                        </a:rPr>
                        <a:t> ⁕ To reinforce the development your child’s cutting skills and encourage them to cut: lines, and different patterns. For example: Zig zag lines, Way lines, Straight lines, Shapes.</a:t>
                      </a:r>
                      <a:endParaRPr sz="100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strike="noStrike" cap="none" dirty="0">
                          <a:latin typeface="Comic Sans MS" panose="030F0702030302020204" pitchFamily="66" charset="0"/>
                          <a:ea typeface="Twentieth Century"/>
                          <a:cs typeface="Twentieth Century"/>
                          <a:sym typeface="Twentieth Century"/>
                        </a:rPr>
                        <a:t> </a:t>
                      </a:r>
                      <a:endParaRPr sz="100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strike="noStrike" cap="none" dirty="0">
                          <a:latin typeface="Comic Sans MS" panose="030F0702030302020204" pitchFamily="66" charset="0"/>
                          <a:ea typeface="Twentieth Century"/>
                          <a:cs typeface="Twentieth Century"/>
                          <a:sym typeface="Twentieth Century"/>
                        </a:rPr>
                        <a:t>⁕ To reinforce your child’s gross motor skills and go to the park and playground and explore movements such as: Moving in different directions, moving in pairs, making shapes with their bodies. You can also practice these exercises indoors. </a:t>
                      </a:r>
                      <a:endParaRPr sz="100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 u="none" strike="noStrike" cap="none" dirty="0">
                        <a:latin typeface="Comic Sans MS" panose="030F0702030302020204" pitchFamily="66" charset="0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strike="noStrike" cap="none" dirty="0">
                          <a:latin typeface="Comic Sans MS" panose="030F0702030302020204" pitchFamily="66" charset="0"/>
                          <a:ea typeface="Twentieth Century"/>
                          <a:cs typeface="Twentieth Century"/>
                          <a:sym typeface="Twentieth Century"/>
                        </a:rPr>
                        <a:t>⁕ To practice to pull their zips up and buttons</a:t>
                      </a:r>
                      <a:endParaRPr sz="1000" dirty="0">
                        <a:latin typeface="Comic Sans MS" panose="030F0702030302020204" pitchFamily="66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00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Literacy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Mathematics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Understanding of the World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Expressive Arts and Design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547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000" u="none" strike="noStrike" cap="none" dirty="0">
                          <a:latin typeface="Comic Sans MS" panose="030F0702030302020204" pitchFamily="66" charset="0"/>
                          <a:ea typeface="Twentieth Century"/>
                          <a:cs typeface="Twentieth Century"/>
                          <a:sym typeface="Twentieth Century"/>
                        </a:rPr>
                        <a:t> ⁕ Reinforce your child’s pencil grip and make some observational winter drawings. For example: Snowman, snowflakes, scarfs, mittens.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00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000" u="none" strike="noStrike" cap="none" dirty="0">
                          <a:latin typeface="Comic Sans MS" panose="030F0702030302020204" pitchFamily="66" charset="0"/>
                          <a:ea typeface="Twentieth Century"/>
                          <a:cs typeface="Twentieth Century"/>
                          <a:sym typeface="Twentieth Century"/>
                        </a:rPr>
                        <a:t> ⁕ Encourage your child to form recognisable letters and write their name.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00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000" u="none" strike="noStrike" cap="none" dirty="0">
                          <a:latin typeface="Comic Sans MS" panose="030F0702030302020204" pitchFamily="66" charset="0"/>
                          <a:ea typeface="Twentieth Century"/>
                          <a:cs typeface="Twentieth Century"/>
                          <a:sym typeface="Twentieth Century"/>
                        </a:rPr>
                        <a:t> ⁕ Read a story to your child and ask her to retell you the story on their own words.</a:t>
                      </a:r>
                      <a:endParaRPr sz="100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000" u="none" strike="noStrike" cap="none" dirty="0">
                        <a:latin typeface="Comic Sans MS" panose="030F0702030302020204" pitchFamily="66" charset="0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b="1" u="none" strike="noStrike" cap="none" dirty="0">
                          <a:latin typeface="Comic Sans MS" panose="030F0702030302020204" pitchFamily="66" charset="0"/>
                          <a:ea typeface="Twentieth Century"/>
                          <a:cs typeface="Twentieth Century"/>
                          <a:sym typeface="Twentieth Century"/>
                        </a:rPr>
                        <a:t>Week 2</a:t>
                      </a:r>
                      <a:r>
                        <a:rPr lang="en-GB" sz="1000" u="none" strike="noStrike" cap="none" dirty="0">
                          <a:latin typeface="Comic Sans MS" panose="030F0702030302020204" pitchFamily="66" charset="0"/>
                          <a:ea typeface="Twentieth Century"/>
                          <a:cs typeface="Twentieth Century"/>
                          <a:sym typeface="Twentieth Century"/>
                        </a:rPr>
                        <a:t>: </a:t>
                      </a:r>
                      <a:endParaRPr sz="100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b="1" u="none" strike="noStrike" cap="none" dirty="0">
                          <a:latin typeface="Comic Sans MS" panose="030F0702030302020204" pitchFamily="66" charset="0"/>
                          <a:ea typeface="Twentieth Century"/>
                          <a:cs typeface="Twentieth Century"/>
                          <a:sym typeface="Twentieth Century"/>
                          <a:hlinkClick r:id="rId8"/>
                        </a:rPr>
                        <a:t>https://www.bbc.co.uk/iplayer/episode/b08dmjsk/numberblocks-series-1-holes</a:t>
                      </a:r>
                      <a:endParaRPr lang="en-GB" sz="1000" b="1" u="none" strike="noStrike" cap="none" dirty="0">
                        <a:latin typeface="Comic Sans MS" panose="030F0702030302020204" pitchFamily="66" charset="0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b="1" u="none" strike="noStrike" cap="none" dirty="0">
                          <a:latin typeface="Comic Sans MS" panose="030F0702030302020204" pitchFamily="66" charset="0"/>
                          <a:ea typeface="Twentieth Century"/>
                          <a:cs typeface="Twentieth Century"/>
                          <a:sym typeface="Twentieth Century"/>
                        </a:rPr>
                        <a:t>Week3 :</a:t>
                      </a:r>
                      <a:endParaRPr sz="1000" u="none" strike="noStrike" cap="none" dirty="0">
                        <a:latin typeface="Comic Sans MS" panose="030F0702030302020204" pitchFamily="66" charset="0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b="1" u="none" strike="noStrike" cap="none" dirty="0">
                          <a:latin typeface="Comic Sans MS" panose="030F0702030302020204" pitchFamily="66" charset="0"/>
                          <a:ea typeface="Twentieth Century"/>
                          <a:cs typeface="Twentieth Century"/>
                          <a:sym typeface="Twentieth Century"/>
                          <a:hlinkClick r:id="rId9"/>
                        </a:rPr>
                        <a:t>https://www.bbc.co.uk/iplayer/episode/b08dmn88/numberblocks-series-1-hide-and-seek</a:t>
                      </a:r>
                      <a:endParaRPr lang="en-GB" sz="1000" b="1" u="none" strike="noStrike" cap="none" dirty="0">
                        <a:latin typeface="Comic Sans MS" panose="030F0702030302020204" pitchFamily="66" charset="0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b="1" u="none" strike="noStrike" cap="none" dirty="0">
                          <a:latin typeface="Comic Sans MS" panose="030F0702030302020204" pitchFamily="66" charset="0"/>
                          <a:ea typeface="Twentieth Century"/>
                          <a:cs typeface="Twentieth Century"/>
                          <a:sym typeface="Twentieth Century"/>
                        </a:rPr>
                        <a:t>Week 4: </a:t>
                      </a:r>
                      <a:r>
                        <a:rPr lang="en-GB" sz="1000" b="1" u="none" strike="noStrike" cap="none" dirty="0">
                          <a:latin typeface="Comic Sans MS" panose="030F0702030302020204" pitchFamily="66" charset="0"/>
                          <a:ea typeface="Twentieth Century"/>
                          <a:cs typeface="Twentieth Century"/>
                          <a:sym typeface="Twentieth Century"/>
                          <a:hlinkClick r:id="rId10"/>
                        </a:rPr>
                        <a:t>https://www.bbc.co.uk/iplayer/episode/b08pgksd/numberblocks-series-2-six</a:t>
                      </a:r>
                      <a:endParaRPr lang="en-GB" sz="1000" b="1" u="none" strike="noStrike" cap="none" dirty="0">
                        <a:latin typeface="Comic Sans MS" panose="030F0702030302020204" pitchFamily="66" charset="0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b="1" u="none" strike="noStrike" cap="none" dirty="0">
                          <a:latin typeface="Comic Sans MS" panose="030F0702030302020204" pitchFamily="66" charset="0"/>
                          <a:ea typeface="Twentieth Century"/>
                          <a:cs typeface="Twentieth Century"/>
                          <a:sym typeface="Twentieth Century"/>
                        </a:rPr>
                        <a:t>Week 5:</a:t>
                      </a:r>
                      <a:endParaRPr sz="100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b="1" u="none" strike="noStrike" cap="none" dirty="0">
                          <a:latin typeface="Comic Sans MS" panose="030F0702030302020204" pitchFamily="66" charset="0"/>
                          <a:ea typeface="Twentieth Century"/>
                          <a:cs typeface="Twentieth Century"/>
                          <a:sym typeface="Twentieth Century"/>
                          <a:hlinkClick r:id="rId11"/>
                        </a:rPr>
                        <a:t>https://www.bbc.co.uk/iplayer/episode/b08pgqt4/numberblocks-series-2-seven</a:t>
                      </a:r>
                      <a:endParaRPr lang="en-GB" sz="1000" b="1" u="none" strike="noStrike" cap="none" dirty="0">
                        <a:latin typeface="Comic Sans MS" panose="030F0702030302020204" pitchFamily="66" charset="0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b="1" u="none" strike="noStrike" cap="none" dirty="0">
                          <a:latin typeface="Comic Sans MS" panose="030F0702030302020204" pitchFamily="66" charset="0"/>
                          <a:ea typeface="Twentieth Century"/>
                          <a:cs typeface="Twentieth Century"/>
                          <a:sym typeface="Twentieth Century"/>
                        </a:rPr>
                        <a:t>Week 6:</a:t>
                      </a:r>
                      <a:endParaRPr sz="100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b="1" u="none" strike="noStrike" cap="none" dirty="0">
                          <a:latin typeface="Comic Sans MS" panose="030F0702030302020204" pitchFamily="66" charset="0"/>
                          <a:ea typeface="Twentieth Century"/>
                          <a:cs typeface="Twentieth Century"/>
                          <a:sym typeface="Twentieth Century"/>
                          <a:hlinkClick r:id="rId12"/>
                        </a:rPr>
                        <a:t>https://www.bbc.co.uk/iplayer/episode/b08pgvmb/numberblocks-series-2-eight</a:t>
                      </a:r>
                      <a:endParaRPr lang="en-GB" sz="1000" b="1" u="none" strike="noStrike" cap="none" dirty="0">
                        <a:latin typeface="Comic Sans MS" panose="030F0702030302020204" pitchFamily="66" charset="0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b="1" u="none" strike="noStrike" cap="none" dirty="0">
                          <a:latin typeface="Comic Sans MS" panose="030F0702030302020204" pitchFamily="66" charset="0"/>
                          <a:ea typeface="Twentieth Century"/>
                          <a:cs typeface="Twentieth Century"/>
                          <a:sym typeface="Twentieth Century"/>
                        </a:rPr>
                        <a:t>Week 7:</a:t>
                      </a:r>
                      <a:endParaRPr sz="100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b="1" u="none" strike="noStrike" cap="none" dirty="0">
                          <a:latin typeface="Comic Sans MS" panose="030F0702030302020204" pitchFamily="66" charset="0"/>
                          <a:ea typeface="Twentieth Century"/>
                          <a:cs typeface="Twentieth Century"/>
                          <a:sym typeface="Twentieth Century"/>
                          <a:hlinkClick r:id="rId13"/>
                        </a:rPr>
                        <a:t>https://www.bbc.co.uk/iplayer/episode/b08phbzc/numberblocks-series-2-nine</a:t>
                      </a:r>
                      <a:endParaRPr lang="en-GB" sz="1000" b="1" u="none" strike="noStrike" cap="none" dirty="0">
                        <a:latin typeface="Comic Sans MS" panose="030F0702030302020204" pitchFamily="66" charset="0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strike="noStrike" cap="none" dirty="0">
                          <a:latin typeface="Comic Sans MS" panose="030F0702030302020204" pitchFamily="66" charset="0"/>
                          <a:ea typeface="Twentieth Century"/>
                          <a:cs typeface="Twentieth Century"/>
                          <a:sym typeface="Twentieth Century"/>
                        </a:rPr>
                        <a:t>To go for a walk with your child and observe the signs of winter. To talk about them using a wide range of vocabulary.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lang="en-GB" sz="1000" u="none" strike="noStrike" cap="none" dirty="0">
                        <a:latin typeface="Comic Sans MS" panose="030F0702030302020204" pitchFamily="66" charset="0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strike="noStrike" cap="none" dirty="0">
                          <a:latin typeface="Comic Sans MS" panose="030F0702030302020204" pitchFamily="66" charset="0"/>
                          <a:ea typeface="Twentieth Century"/>
                          <a:cs typeface="Twentieth Century"/>
                          <a:sym typeface="Twentieth Century"/>
                        </a:rPr>
                        <a:t>To visit a train station and talk about what your child can observe using a wide range of vocabulary.</a:t>
                      </a:r>
                      <a:endParaRPr lang="en-GB" sz="1000" b="1" u="none" strike="noStrike" cap="none" dirty="0">
                        <a:latin typeface="Comic Sans MS" panose="030F0702030302020204" pitchFamily="66" charset="0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lang="en-GB" sz="1000" b="1" u="none" strike="noStrike" cap="none" dirty="0">
                        <a:latin typeface="Comic Sans MS" panose="030F0702030302020204" pitchFamily="66" charset="0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b="0" u="none" strike="noStrike" cap="none" dirty="0">
                          <a:latin typeface="Comic Sans MS" panose="030F0702030302020204" pitchFamily="66" charset="0"/>
                          <a:ea typeface="Twentieth Century"/>
                          <a:cs typeface="Twentieth Century"/>
                          <a:sym typeface="Twentieth Century"/>
                        </a:rPr>
                        <a:t>With your help children can imagine they are Baby Bear on his journey to the moon.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b="0" u="none" strike="noStrike" cap="none" dirty="0">
                          <a:latin typeface="Comic Sans MS" panose="030F0702030302020204" pitchFamily="66" charset="0"/>
                          <a:ea typeface="Twentieth Century"/>
                          <a:cs typeface="Twentieth Century"/>
                          <a:sym typeface="Twentieth Century"/>
                        </a:rPr>
                        <a:t>Find a big cardboard box or plastic storage container for the rocket and gather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b="0" u="none" strike="noStrike" cap="none" dirty="0">
                          <a:latin typeface="Comic Sans MS" panose="030F0702030302020204" pitchFamily="66" charset="0"/>
                          <a:ea typeface="Twentieth Century"/>
                          <a:cs typeface="Twentieth Century"/>
                          <a:sym typeface="Twentieth Century"/>
                        </a:rPr>
                        <a:t>‘space boots’ and a helmet, a favourite toy and supplies for the journey. Encourage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b="0" u="none" strike="noStrike" cap="none" dirty="0">
                          <a:latin typeface="Comic Sans MS" panose="030F0702030302020204" pitchFamily="66" charset="0"/>
                          <a:ea typeface="Twentieth Century"/>
                          <a:cs typeface="Twentieth Century"/>
                          <a:sym typeface="Twentieth Century"/>
                        </a:rPr>
                        <a:t>children to tell you afterwards what they saw on their journey.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strike="noStrike" cap="none" dirty="0">
                          <a:latin typeface="Comic Sans MS" panose="030F0702030302020204" pitchFamily="66" charset="0"/>
                          <a:ea typeface="Twentieth Century"/>
                          <a:cs typeface="Twentieth Century"/>
                          <a:sym typeface="Twentieth Century"/>
                        </a:rPr>
                        <a:t>Use recycled materials to make a form of transport.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 u="none" strike="noStrike" cap="none" dirty="0">
                        <a:latin typeface="Comic Sans MS" panose="030F0702030302020204" pitchFamily="66" charset="0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6" name="Picture 2" descr="10 Junk model car ideas | junk modelling, crafts, crafts for kids">
            <a:extLst>
              <a:ext uri="{FF2B5EF4-FFF2-40B4-BE49-F238E27FC236}">
                <a16:creationId xmlns:a16="http://schemas.microsoft.com/office/drawing/2014/main" id="{F219DB39-5446-41BF-9B04-32F826E5B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9388" y="3775570"/>
            <a:ext cx="2247900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iddi Caru Junk Modelling Challenge | Grandir UK">
            <a:extLst>
              <a:ext uri="{FF2B5EF4-FFF2-40B4-BE49-F238E27FC236}">
                <a16:creationId xmlns:a16="http://schemas.microsoft.com/office/drawing/2014/main" id="{1506945C-1D38-4865-A7F0-F6AE43290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9388" y="5362574"/>
            <a:ext cx="2247900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610</Words>
  <Application>Microsoft Office PowerPoint</Application>
  <PresentationFormat>Widescreen</PresentationFormat>
  <Paragraphs>58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Comic Sans MS</vt:lpstr>
      <vt:lpstr>Times New Roman</vt:lpstr>
      <vt:lpstr>Twentieth Century</vt:lpstr>
      <vt:lpstr>Office Theme</vt:lpstr>
      <vt:lpstr>PowerPoint Presentation</vt:lpstr>
      <vt:lpstr>PowerPoint Presentation</vt:lpstr>
      <vt:lpstr>PowerPoint Presentation</vt:lpstr>
      <vt:lpstr>Supporting Communication and Language at Home</vt:lpstr>
      <vt:lpstr>Home Learning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Pereira</dc:creator>
  <cp:lastModifiedBy>Michelle Pereira</cp:lastModifiedBy>
  <cp:revision>16</cp:revision>
  <dcterms:created xsi:type="dcterms:W3CDTF">2023-10-22T13:51:38Z</dcterms:created>
  <dcterms:modified xsi:type="dcterms:W3CDTF">2024-01-11T19:50:33Z</dcterms:modified>
</cp:coreProperties>
</file>