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9" r:id="rId4"/>
    <p:sldId id="263" r:id="rId5"/>
    <p:sldId id="264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A2667-682C-472E-B264-95B3D57AE2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964C18-582D-496C-90F2-6055194E33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AA9AE-13B6-42BB-BC2F-2A6C06476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3FD45-3DAE-4B28-999B-7D6FB047D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8BCF4-07C6-428A-8BB5-547E43143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4577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D575E-F2AE-4B86-BF1A-DE8A41590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0D47C9-1BFE-4E4C-9D82-E46DB0A59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31BA2-ED0D-4431-AE98-A10484442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9A3C9-E297-45A2-9161-203455492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3BC3D6-E853-4942-B527-A76C1AE85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4617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7C4094C-937F-4923-9D61-76F0503243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02D4F7-CEB3-48F5-B0CF-5F8516535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4D139-BBCC-4496-9D2E-A406AFC63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43EAA-3D3F-497C-8FEC-67549CDEE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B4B4A-0D84-48A1-A39E-077876C7A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838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700C6-87B6-41A5-96F0-84D35853D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8907A-ECB4-4477-B2C2-F6F6A4168F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E3141-CCC7-4D81-8107-70527A38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35BB6-22F6-49D8-8344-4AD26594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BEF8E9-DAEA-4BCC-8A16-C4055188F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302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A6F90-354D-4BBC-A520-655C11BAC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FEB36-51E4-4EBF-A2EA-0FCA570AE7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27D96-B4D2-438D-9D89-D9F388BDA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AC6824-E031-4D14-A280-7B94DB0EF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32519-08D8-4DA0-979D-809C8EBFA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819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FE04-B8DC-4692-8B89-06B7896A2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89782-1EE9-4856-B73C-A833DDE7F9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DEA269-3FA0-44A0-9AFA-2B8EC54181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52B1E5-D16B-443C-A89B-9AB9A4A97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659CCC-B471-4D69-BC29-15949AB74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C02B9-B8BA-4324-855A-E742CCF47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849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86FCA-87BC-408A-9860-F1F36F46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AB9762-BAFF-4C50-B42A-00A61F877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A3DCA-6420-4930-84E8-53DD80217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A6CDD7-D42D-4805-9B51-788B5D687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D82ACE-DE5B-410A-8A89-43BA824A22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97302E-4E20-4B9F-9042-9F7C7E18C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659A356-8EB7-4BD0-B22E-4C905E5D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C218CA-F596-4E36-826B-58B69BAC6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17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43956-D02C-409E-92B7-5039A17B7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7EE1FD-333C-4AAC-9E63-C30BF7D3F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640C78-DC00-47EF-9FD2-8A8C761D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BE672-37A1-497A-8246-33FF3DC7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342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6FF2697-A9FD-4286-B6C7-7DB16A9B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3AC7FA-4864-465A-B09A-22EA3541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3BD710-D583-42ED-8A65-C5BE9F100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2388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D915-1860-481A-9C2B-5877B67B0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B7C1B-1501-4128-B988-C32C6ACB6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7CC3B8-A130-48D6-9F94-3D275DC7F8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46D13-2522-425A-A5DF-F9672A0A9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CD76A-1C88-4E1D-9EFB-57DF4EE03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57F13-C87F-44F9-9694-090A4D58F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123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42F07-2D3E-46AB-953A-A56096329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C1C794-7E67-46CD-BCED-255BB17A27C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0852F5-4A2A-4395-B560-407BC8C9B0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3DAFFF-1CB8-413D-8D61-C13AE3A08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BE2AC3-6442-47CD-9F82-2921AFE3B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B6BA92-28F6-48B6-A4E9-ABD70C4CD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15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7347B1-E2FF-48D4-97E0-B9DF05DA5E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B6977-78CB-4836-A68F-1874E40DF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8A8F0-E9FC-45F8-A537-E311E5CD27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C5688B-DC7D-4737-9E11-95606E66E19E}" type="datetimeFigureOut">
              <a:rPr lang="en-GB" smtClean="0"/>
              <a:t>10/09/2023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E01C2E-9DCE-42C3-B31E-7FC36CCC0A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7A31F-9634-4D95-B551-4F5613142F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1E3FF-F3A0-4BAE-9FEB-4282B3E074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8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1.png" descr="Parkside Community Primary School">
            <a:extLst>
              <a:ext uri="{FF2B5EF4-FFF2-40B4-BE49-F238E27FC236}">
                <a16:creationId xmlns:a16="http://schemas.microsoft.com/office/drawing/2014/main" id="{1752BCD4-5A62-492B-A6BD-A1E5B2A952D3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49088" y="0"/>
            <a:ext cx="4846981" cy="1802296"/>
          </a:xfrm>
          <a:prstGeom prst="rect">
            <a:avLst/>
          </a:prstGeom>
          <a:ln/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DD9BBAD-EC71-4DBE-951D-6103ED5A97B1}"/>
              </a:ext>
            </a:extLst>
          </p:cNvPr>
          <p:cNvSpPr txBox="1">
            <a:spLocks/>
          </p:cNvSpPr>
          <p:nvPr/>
        </p:nvSpPr>
        <p:spPr>
          <a:xfrm>
            <a:off x="838200" y="2027583"/>
            <a:ext cx="10515600" cy="379012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000" dirty="0">
                <a:latin typeface="Tw Cen MT" panose="020B0602020104020603" pitchFamily="34" charset="0"/>
              </a:rPr>
              <a:t>EYFS Nursery Fir</a:t>
            </a:r>
          </a:p>
          <a:p>
            <a:pPr algn="ctr"/>
            <a:endParaRPr lang="en-GB" sz="4000" dirty="0">
              <a:latin typeface="Tw Cen MT" panose="020B0602020104020603" pitchFamily="34" charset="0"/>
            </a:endParaRPr>
          </a:p>
          <a:p>
            <a:pPr algn="ctr"/>
            <a:r>
              <a:rPr lang="en-GB" sz="4000" dirty="0">
                <a:latin typeface="Tw Cen MT" panose="020B0602020104020603" pitchFamily="34" charset="0"/>
              </a:rPr>
              <a:t>Autumn 1, 2023</a:t>
            </a:r>
          </a:p>
          <a:p>
            <a:pPr algn="ctr"/>
            <a:endParaRPr lang="en-GB" sz="4000" dirty="0">
              <a:latin typeface="Tw Cen MT" panose="020B0602020104020603" pitchFamily="34" charset="0"/>
            </a:endParaRPr>
          </a:p>
          <a:p>
            <a:pPr algn="ctr"/>
            <a:r>
              <a:rPr lang="en-GB" sz="4000" dirty="0">
                <a:latin typeface="Tw Cen MT" panose="020B0602020104020603" pitchFamily="34" charset="0"/>
              </a:rPr>
              <a:t>Curriculum Information and Home Learning Ideas</a:t>
            </a:r>
          </a:p>
        </p:txBody>
      </p:sp>
    </p:spTree>
    <p:extLst>
      <p:ext uri="{BB962C8B-B14F-4D97-AF65-F5344CB8AC3E}">
        <p14:creationId xmlns:p14="http://schemas.microsoft.com/office/powerpoint/2010/main" val="3223114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5B2A777-C0C2-4D28-BE37-EC6E98A5EF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200" y="1603089"/>
            <a:ext cx="10711600" cy="365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4067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274169"/>
              </p:ext>
            </p:extLst>
          </p:nvPr>
        </p:nvGraphicFramePr>
        <p:xfrm>
          <a:off x="311427" y="267969"/>
          <a:ext cx="11748053" cy="59340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75302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3683405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461846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427500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421592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589073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2009779"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https://www.youtube.com/watch?v=zxPqE-T32Rk</a:t>
                      </a: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We will be learning parts of the classroom, understanding the role of the teacher, well as listening and responding to others, learning the behaviour expectations.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u="sng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Talk about the teachers at nursery and ask them to name them.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make a drawing and ask  your child to describe it.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discuss How does it feel to belong to something? How are we similar and different? What makes us feel happy or sad?</a:t>
                      </a:r>
                    </a:p>
                    <a:p>
                      <a:pPr algn="l"/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lvl="0" algn="l"/>
                      <a:r>
                        <a:rPr lang="en-GB" sz="1100" b="1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lvl="0"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What makes you feel happy/sad/angry etc?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fine motor skills we will be exploring threading activities and cutting skills by making snips on paper.</a:t>
                      </a:r>
                    </a:p>
                    <a:p>
                      <a:pPr algn="l"/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 explore different movements using different parts of the body.</a:t>
                      </a:r>
                      <a:endParaRPr lang="en-GB" sz="1100" b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learning:</a:t>
                      </a:r>
                    </a:p>
                    <a:p>
                      <a:pPr algn="l"/>
                      <a:r>
                        <a:rPr lang="en-GB" sz="1100" b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https://www.bbc.co.uk/teach/school-radio/nursery-rhymes-heads-shoulders-knees-and-toes/zd9f6v4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421592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1056867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explore vocabulary and recognise familiar adults (Teachers).</a:t>
                      </a: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Key words: school, children, playtime, 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library, painting, classroom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  <a:endParaRPr lang="en-GB" sz="1100" b="0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To go on a listening walk on the park. To listen and describe the sounds they can hear.</a:t>
                      </a:r>
                      <a:endParaRPr lang="en-GB" sz="1100" b="1" u="none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colour a picture of a Teacher</a:t>
                      </a:r>
                    </a:p>
                    <a:p>
                      <a:pPr algn="l"/>
                      <a:endParaRPr lang="en-GB" sz="1100" b="0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draw a picture of someone  that helps at school.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count in order  a group of objects of choice.</a:t>
                      </a:r>
                    </a:p>
                    <a:p>
                      <a:pPr algn="l"/>
                      <a:endParaRPr lang="en-GB" sz="1100" b="1" u="sng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421592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1013553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To understand the role of the teacher as 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art of their daily routine at school.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This week the children will follow their interest and make rainbows. They will also explore junk modelling and build castles with recycled materials.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music, they will use Sing-up to explore the theme ‘I’ve got a grumpy face’.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All 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7960153-E62E-451F-914D-852887B5C6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6990" y="1834064"/>
            <a:ext cx="1063928" cy="117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48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2925750"/>
              </p:ext>
            </p:extLst>
          </p:nvPr>
        </p:nvGraphicFramePr>
        <p:xfrm>
          <a:off x="311426" y="267970"/>
          <a:ext cx="11569148" cy="58513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08852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2875722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Me as a baby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https://www.youtube.com/watch?v=nJG2-in6bow</a:t>
                      </a: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dirty="0">
                          <a:effectLst/>
                          <a:latin typeface="Tw Cen MT" panose="020B0602020104020603" pitchFamily="34" charset="0"/>
                        </a:rPr>
                        <a:t>We will use the stem sentence ‘I like…’ and verbs to describe the things we like. For example, painting, riding, playing, jumping, baking, sleeping, dreaming, building etc.</a:t>
                      </a:r>
                    </a:p>
                    <a:p>
                      <a:pPr algn="l"/>
                      <a:endParaRPr lang="en-GB" sz="105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05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050" b="0" u="none" dirty="0">
                          <a:effectLst/>
                          <a:latin typeface="Tw Cen MT" panose="020B0602020104020603" pitchFamily="34" charset="0"/>
                        </a:rPr>
                        <a:t> To explore the book at home using the </a:t>
                      </a:r>
                      <a:r>
                        <a:rPr lang="en-GB" sz="1050" b="0" u="none" dirty="0" err="1">
                          <a:effectLst/>
                          <a:latin typeface="Tw Cen MT" panose="020B0602020104020603" pitchFamily="34" charset="0"/>
                        </a:rPr>
                        <a:t>youtube</a:t>
                      </a:r>
                      <a:r>
                        <a:rPr lang="en-GB" sz="1050" b="0" u="none" dirty="0">
                          <a:effectLst/>
                          <a:latin typeface="Tw Cen MT" panose="020B0602020104020603" pitchFamily="34" charset="0"/>
                        </a:rPr>
                        <a:t> link and ask you child to retell the story.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talking about ‘How do I manage my feelings and exploring the zone of regulation.</a:t>
                      </a:r>
                    </a:p>
                    <a:p>
                      <a:pPr algn="l"/>
                      <a:endParaRPr lang="en-GB" sz="105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fine motor skills we will be exploring cutting playdough with scissors and pushing paint inside zip lock bags.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b="1" i="1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050" b="1" i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explore larger scale travelling movements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476692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050" b="0" dirty="0">
                          <a:effectLst/>
                          <a:latin typeface="Tw Cen MT" panose="020B0602020104020603" pitchFamily="34" charset="0"/>
                        </a:rPr>
                        <a:t>We will be exploring pictures of the book and retelling the story.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u="none" dirty="0">
                          <a:effectLst/>
                          <a:latin typeface="Tw Cen MT" panose="020B0602020104020603" pitchFamily="34" charset="0"/>
                        </a:rPr>
                        <a:t>This week making bean bag sounds. To make a variety of vocal sounds</a:t>
                      </a:r>
                    </a:p>
                    <a:p>
                      <a:pPr algn="l"/>
                      <a:endParaRPr lang="en-GB" sz="1050" b="1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05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050" b="0" dirty="0">
                          <a:effectLst/>
                          <a:latin typeface="Tw Cen MT" panose="020B0602020104020603" pitchFamily="34" charset="0"/>
                        </a:rPr>
                        <a:t>Use any resource (toy) and ask your child to make a sound as they throw the (toy) in the air.</a:t>
                      </a:r>
                    </a:p>
                    <a:p>
                      <a:pPr algn="l"/>
                      <a:endParaRPr lang="en-GB" sz="105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50" b="0" dirty="0">
                          <a:effectLst/>
                          <a:latin typeface="Tw Cen MT" panose="020B0602020104020603" pitchFamily="34" charset="0"/>
                        </a:rPr>
                        <a:t>The children will practice to trace wavy lines.</a:t>
                      </a:r>
                    </a:p>
                    <a:p>
                      <a:pPr algn="l"/>
                      <a:endParaRPr lang="en-GB" sz="105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endParaRPr lang="en-GB" sz="1050" b="1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05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050" b="1" u="none" dirty="0">
                          <a:effectLst/>
                          <a:latin typeface="Tw Cen MT" panose="020B0602020104020603" pitchFamily="34" charset="0"/>
                        </a:rPr>
                        <a:t>To make marks on salt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week, the children will be learning about number 2.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5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i="0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i="0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Ask your child to count objects up to 2 and represent it on paper </a:t>
                      </a:r>
                      <a:r>
                        <a:rPr lang="en-GB" sz="1050" b="0" i="0" u="none" kern="1200" dirty="0" err="1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eg</a:t>
                      </a:r>
                      <a:r>
                        <a:rPr lang="en-GB" sz="1050" b="0" i="0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 : Can you draw 2 dots</a:t>
                      </a:r>
                    </a:p>
                    <a:p>
                      <a:pPr algn="l"/>
                      <a:endParaRPr lang="en-GB" sz="1050" b="1" u="sng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05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We will be talking about what we like to play with now and what we liked to play with when we were a baby.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art and design we will be decorating a shape of a baby. In role pay we will be playing with babies.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In music, they will use Sing-up to explore the theme ‘”hello lets be friends”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All 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  <a:p>
                      <a:endParaRPr lang="en-GB" sz="105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4C58DBE1-DEE8-44ED-9A57-74CA2794B4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088" y="1668526"/>
            <a:ext cx="1005927" cy="126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91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4952047"/>
              </p:ext>
            </p:extLst>
          </p:nvPr>
        </p:nvGraphicFramePr>
        <p:xfrm>
          <a:off x="311426" y="267970"/>
          <a:ext cx="11569148" cy="58902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92287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2918791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865783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My Body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Non fiction book</a:t>
                      </a:r>
                    </a:p>
                    <a:p>
                      <a:pPr algn="ctr"/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Our Body</a:t>
                      </a: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talk about the different parts of our body and our five senses.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endParaRPr lang="en-GB" sz="1100" b="0" i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b="1" i="0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https://www.bbc.co.uk/teach/school-radio/nursery-rhymes-the-hokey-cokey/zrcnmfr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talking about ‘”My friends feelings”.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To make something of their choice for a friend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fine motor skills we will be threading sieves using pipe cleaners and cutting playdough with scissors.</a:t>
                      </a:r>
                    </a:p>
                    <a:p>
                      <a:pPr algn="l"/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explore how to move in the different ways.</a:t>
                      </a:r>
                    </a:p>
                    <a:p>
                      <a:pPr algn="l"/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https://www.bbc.co.uk/teach/school-radio/nursery-rhymes-one-finger-one-thumb-keep-moving/zbtj47h</a:t>
                      </a:r>
                    </a:p>
                    <a:p>
                      <a:pPr algn="l"/>
                      <a:endParaRPr lang="en-GB" sz="1100" b="1" i="1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We will be exploring the different parts of the book and answering questions like: How many arms do you have?</a:t>
                      </a:r>
                    </a:p>
                    <a:p>
                      <a:pPr algn="l"/>
                      <a:endParaRPr lang="en-GB" sz="900" b="0" i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900" b="0" i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repeat actions and words, following the rhyme Hockey </a:t>
                      </a:r>
                      <a:r>
                        <a:rPr lang="en-GB" sz="900" b="0" i="0" kern="1200" dirty="0" err="1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Pockey</a:t>
                      </a:r>
                      <a:endParaRPr lang="en-GB" sz="900" b="0" i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GB" sz="900" b="0" i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This week we are develop our listening skills and awareness of sounds in our immediate environment. </a:t>
                      </a:r>
                    </a:p>
                    <a:p>
                      <a:pPr algn="l"/>
                      <a:endParaRPr lang="en-GB" sz="1100" b="1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Make sounds with different objects and ask your chid to describe them: Is it loud, quiet, twinkly, fast, slow?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The children will draw their bodies.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 To encourage your child to practice wavy lines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learning number 3</a:t>
                      </a:r>
                    </a:p>
                    <a:p>
                      <a:pPr algn="l"/>
                      <a:endParaRPr lang="en-GB" sz="1100" b="1" u="sng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b="1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  <a:endParaRPr lang="en-GB" sz="1100" b="1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https://www.bbc.co.uk/iplayer/episode/b08bzgxx/numberblocks-series-1-three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We will be exploring our 5 senses with sensory activities.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art and design we will be looking at colours and textures to create our self-portraits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music, they will use Sing-up to explore the theme “Hello lets be friends”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All 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  <a:p>
                      <a:endParaRPr lang="en-GB" sz="105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7899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1516853"/>
              </p:ext>
            </p:extLst>
          </p:nvPr>
        </p:nvGraphicFramePr>
        <p:xfrm>
          <a:off x="311426" y="148700"/>
          <a:ext cx="11569148" cy="5943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22104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2862470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902226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882348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My Family and Friends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https://www.youtube.com/watch?v=K1iUrxfZgzs</a:t>
                      </a: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 Listens to stories with increasing attention and recall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bring a family photo to talk about it at carpet time.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talking about ‘Why is it good to be kind and use gentle hand?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fine motor skills we will be exploring how to </a:t>
                      </a:r>
                      <a:r>
                        <a:rPr lang="en-GB" sz="1100" kern="1200" dirty="0" err="1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</a:t>
                      </a: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 trace simple lines and make simple snips on paper using the scissors.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make snips on paper using the scissors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talking about the events in the story. 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also describing the pictures </a:t>
                      </a:r>
                      <a:r>
                        <a:rPr lang="en-GB" sz="1100" b="0">
                          <a:effectLst/>
                          <a:latin typeface="Tw Cen MT" panose="020B0602020104020603" pitchFamily="34" charset="0"/>
                        </a:rPr>
                        <a:t>of the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book.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 This week we will be matching similar sounds with the game-” Find your animal friend”.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u="non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The children will draw  a picture of a friend or family.</a:t>
                      </a:r>
                    </a:p>
                    <a:p>
                      <a:pPr algn="l"/>
                      <a:endParaRPr lang="en-GB" sz="1100" b="0" u="non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endParaRPr lang="en-GB" sz="1100" b="0" u="none" dirty="0">
                        <a:solidFill>
                          <a:schemeClr val="tx1"/>
                        </a:solidFill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u="none" dirty="0">
                          <a:solidFill>
                            <a:schemeClr val="tx1"/>
                          </a:solidFill>
                          <a:effectLst/>
                          <a:latin typeface="Tw Cen MT" panose="020B0602020104020603" pitchFamily="34" charset="0"/>
                        </a:rPr>
                        <a:t>To make simple marks on paper</a:t>
                      </a:r>
                      <a:endParaRPr lang="en-GB" sz="1100" b="0" u="none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0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This week we will be learning One ,two, three with number blocks.</a:t>
                      </a:r>
                    </a:p>
                    <a:p>
                      <a:pPr algn="l"/>
                      <a:endParaRPr lang="en-GB" sz="1100" b="1" u="none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We will also be matching numbers with quantities.</a:t>
                      </a:r>
                    </a:p>
                    <a:p>
                      <a:pPr algn="l"/>
                      <a:endParaRPr lang="en-GB" sz="1100" b="0" u="none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Practice counting skills </a:t>
                      </a:r>
                      <a:r>
                        <a:rPr lang="en-GB" sz="1100" b="0" u="none" dirty="0" err="1">
                          <a:effectLst/>
                          <a:latin typeface="Tw Cen MT" panose="020B0602020104020603" pitchFamily="34" charset="0"/>
                        </a:rPr>
                        <a:t>eg</a:t>
                      </a:r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: Can you please give me 3 pencils.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This week we will be talking about our families and how they help us.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To explore different materials and build our family tree.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All 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  <a:p>
                      <a:endParaRPr lang="en-GB" sz="105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C76DBB9-A77C-4421-B3A2-8A4691A3BD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1402" y="1475231"/>
            <a:ext cx="852015" cy="1025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142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9829589"/>
              </p:ext>
            </p:extLst>
          </p:nvPr>
        </p:nvGraphicFramePr>
        <p:xfrm>
          <a:off x="311426" y="350520"/>
          <a:ext cx="11569148" cy="50596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892287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Autumn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Talk about stories to show understanding.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speak in full sentences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talking about the Autumn and the changes in nature.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talking about ‘What are my rights when I play and learn?’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For fine motor skills we will be exploring how to draw and cut curved lines.</a:t>
                      </a:r>
                    </a:p>
                    <a:p>
                      <a:pPr algn="l"/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explore high, low, over and under ways on the apparatus.</a:t>
                      </a:r>
                    </a:p>
                    <a:p>
                      <a:pPr algn="l"/>
                      <a:endParaRPr lang="en-GB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b="1" i="1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use the core text to talk about how the changes in the Autumn.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be able to describe pictures of a book.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Fishy Fish- Supersonic Phonics.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sing rhyming songs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u="none" dirty="0">
                          <a:effectLst/>
                          <a:latin typeface="Tw Cen MT" panose="020B0602020104020603" pitchFamily="34" charset="0"/>
                        </a:rPr>
                        <a:t>To sing rhyming songs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drawing Autumn pictures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practicing to trace Zig Zag lines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go to the park and collect twigs and use it to make marks on salt.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none" dirty="0">
                          <a:effectLst/>
                          <a:latin typeface="Tw Cen MT" panose="020B0602020104020603" pitchFamily="34" charset="0"/>
                        </a:rPr>
                        <a:t>This week we will be learning number 4</a:t>
                      </a:r>
                    </a:p>
                    <a:p>
                      <a:pPr algn="l"/>
                      <a:endParaRPr lang="en-GB" sz="1100" b="1" u="none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https://www.bbc.co.uk/iplayer/episode/b08d61cv/numberblocks-series-1-four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This week we will talk the changes in nature..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050" b="1" u="sng" dirty="0"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What signs of Autumn can you find in the park?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In expressive arts and deign we will be making a leaves collage and exploring Autumn colours.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All 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  <a:p>
                      <a:endParaRPr lang="en-GB" sz="105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AA7A91EA-BA17-4C68-81FA-23D1C5E5F6BE}"/>
              </a:ext>
            </a:extLst>
          </p:cNvPr>
          <p:cNvSpPr/>
          <p:nvPr/>
        </p:nvSpPr>
        <p:spPr>
          <a:xfrm>
            <a:off x="186978" y="1168532"/>
            <a:ext cx="18473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GB" sz="11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7B953F-8E15-49BC-B5DC-5B55A9F5BA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0200" y="1499837"/>
            <a:ext cx="998869" cy="1220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05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B90874-6A31-41F9-918A-12C43C51D6E7}"/>
              </a:ext>
            </a:extLst>
          </p:cNvPr>
          <p:cNvSpPr txBox="1"/>
          <p:nvPr/>
        </p:nvSpPr>
        <p:spPr>
          <a:xfrm>
            <a:off x="4015409" y="1987826"/>
            <a:ext cx="3432313" cy="2226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12C7301-B1AE-4180-BE74-B35E6C9AE9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135901"/>
              </p:ext>
            </p:extLst>
          </p:nvPr>
        </p:nvGraphicFramePr>
        <p:xfrm>
          <a:off x="311426" y="153062"/>
          <a:ext cx="11569148" cy="58750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988365">
                  <a:extLst>
                    <a:ext uri="{9D8B030D-6E8A-4147-A177-3AD203B41FA5}">
                      <a16:colId xmlns:a16="http://schemas.microsoft.com/office/drawing/2014/main" val="3487170290"/>
                    </a:ext>
                  </a:extLst>
                </a:gridCol>
                <a:gridCol w="2796209">
                  <a:extLst>
                    <a:ext uri="{9D8B030D-6E8A-4147-A177-3AD203B41FA5}">
                      <a16:colId xmlns:a16="http://schemas.microsoft.com/office/drawing/2014/main" val="4293388944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1044621071"/>
                    </a:ext>
                  </a:extLst>
                </a:gridCol>
                <a:gridCol w="2892287">
                  <a:extLst>
                    <a:ext uri="{9D8B030D-6E8A-4147-A177-3AD203B41FA5}">
                      <a16:colId xmlns:a16="http://schemas.microsoft.com/office/drawing/2014/main" val="28201472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dirty="0"/>
                        <a:t>Week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Theme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Harvester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18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Core 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Talking Tuesday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Personal, Social and Emotional Development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Physical Development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8605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Non fiction book about Harvester</a:t>
                      </a:r>
                    </a:p>
                    <a:p>
                      <a:pPr algn="ctr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  <a:p>
                      <a:pPr algn="ctr"/>
                      <a:endParaRPr lang="en-GB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We will explore vocabulary and describe what we see</a:t>
                      </a:r>
                    </a:p>
                    <a:p>
                      <a:endParaRPr lang="en-GB" sz="1100" b="1" u="sng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https://www.youtube.com/watch?v=0rTXCnoLRzA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b="1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Being In My World</a:t>
                      </a:r>
                      <a:endParaRPr lang="en-GB" sz="110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en-GB" sz="110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be talking about ‘What does it mean to be responsible?’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i="0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This week we will continue to develop our pincer grip and make snips on paper using scissors</a:t>
                      </a:r>
                    </a:p>
                    <a:p>
                      <a:pPr algn="l"/>
                      <a:endParaRPr lang="en-GB" sz="1100" b="1" i="0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b="1" i="0" u="sng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1" i="0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use salad tongs and practice grasp movement to support with scissors</a:t>
                      </a:r>
                    </a:p>
                    <a:p>
                      <a:pPr algn="l"/>
                      <a:endParaRPr lang="en-GB" sz="1100" b="1" i="0" u="none" kern="1200" dirty="0">
                        <a:solidFill>
                          <a:schemeClr val="dk1"/>
                        </a:solidFill>
                        <a:effectLst/>
                        <a:latin typeface="Tw Cen MT" panose="020B0602020104020603" pitchFamily="34" charset="0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lang="en-GB" sz="1100" b="1" i="0" u="none" kern="1200" dirty="0">
                          <a:solidFill>
                            <a:schemeClr val="dk1"/>
                          </a:solidFill>
                          <a:effectLst/>
                          <a:latin typeface="Tw Cen MT" panose="020B0602020104020603" pitchFamily="34" charset="0"/>
                          <a:ea typeface="+mn-ea"/>
                          <a:cs typeface="+mn-cs"/>
                        </a:rPr>
                        <a:t>To explore movements such as creeping, tiptoeing and hiding.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9045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Phonics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578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be looking at Harvester pictures and describing what we see.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https://www.bbc.co.uk/teach/school-radio/nursery-rhymes-oats-and-beans-and-barley-grow/z4xdrj6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Flying Saucer</a:t>
                      </a:r>
                    </a:p>
                    <a:p>
                      <a:pPr algn="l"/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Rolling more sounds</a:t>
                      </a:r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 begin to recognise graphemes and make the corresponding initial letter sounds to match them.</a:t>
                      </a:r>
                    </a:p>
                    <a:p>
                      <a:pPr algn="l"/>
                      <a:r>
                        <a:rPr lang="en-GB" sz="1100" b="1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To sound the initial letter of their name.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0" dirty="0">
                          <a:effectLst/>
                          <a:latin typeface="Tw Cen MT" panose="020B0602020104020603" pitchFamily="34" charset="0"/>
                        </a:rPr>
                        <a:t>We will continue to make Zig Zags using twigs on the sand.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u="sng" dirty="0"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dirty="0">
                          <a:latin typeface="Tw Cen MT" panose="020B0602020104020603" pitchFamily="34" charset="0"/>
                        </a:rPr>
                        <a:t>Go on an autumn walk. Collect leave and make marks on it.</a:t>
                      </a:r>
                    </a:p>
                    <a:p>
                      <a:pPr algn="l"/>
                      <a:endParaRPr lang="en-GB" sz="1100" b="0" dirty="0">
                        <a:effectLst/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b="1" u="none" dirty="0">
                          <a:effectLst/>
                          <a:latin typeface="Tw Cen MT" panose="020B0602020104020603" pitchFamily="34" charset="0"/>
                        </a:rPr>
                        <a:t>This week we will be learning number 5 and consolidating 1 to 5.</a:t>
                      </a:r>
                    </a:p>
                    <a:p>
                      <a:pPr algn="l"/>
                      <a:endParaRPr lang="en-GB" sz="1100" b="1" u="none" dirty="0">
                        <a:effectLst/>
                        <a:latin typeface="Tw Cen MT" panose="020B0602020104020603" pitchFamily="34" charset="0"/>
                      </a:endParaRPr>
                    </a:p>
                    <a:p>
                      <a:pPr algn="l"/>
                      <a:r>
                        <a:rPr lang="en-GB" sz="1100" b="1" u="sng" dirty="0">
                          <a:effectLst/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pPr algn="l"/>
                      <a:r>
                        <a:rPr lang="en-GB" sz="1100" b="1" u="none" dirty="0">
                          <a:effectLst/>
                          <a:latin typeface="Tw Cen MT" panose="020B0602020104020603" pitchFamily="34" charset="0"/>
                        </a:rPr>
                        <a:t>https://www.youtube.com/watch?v=SV6iC34a46w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750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Understanding of the world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Expressive Arts and 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w Cen MT" panose="020B0602020104020603" pitchFamily="34" charset="0"/>
                        </a:rPr>
                        <a:t>Reminders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370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050" b="0" u="none" dirty="0">
                          <a:latin typeface="Tw Cen MT" panose="020B0602020104020603" pitchFamily="34" charset="0"/>
                        </a:rPr>
                        <a:t>This week we will be learning about the harvest festival.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u="sng" dirty="0">
                          <a:latin typeface="Tw Cen MT" panose="020B0602020104020603" pitchFamily="34" charset="0"/>
                        </a:rPr>
                        <a:t>Home Learning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autumn, many people celebrate a good harvest with a Harvest Festival. Talk about some that farmers grow in their land such as Barley, Oats</a:t>
                      </a:r>
                    </a:p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>
                          <a:latin typeface="Tw Cen MT" panose="020B0602020104020603" pitchFamily="34" charset="0"/>
                        </a:rPr>
                        <a:t>In art we will be creating our own fruits with paper plates, collage materials, glue and paint.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>
                          <a:latin typeface="Tw Cen MT" panose="020B0602020104020603" pitchFamily="34" charset="0"/>
                        </a:rPr>
                        <a:t>All </a:t>
                      </a:r>
                      <a:r>
                        <a:rPr lang="en-GB" sz="1050" dirty="0">
                          <a:latin typeface="Tw Cen MT" panose="020B0602020104020603" pitchFamily="34" charset="0"/>
                        </a:rPr>
                        <a:t>clothing to be labelled, including drink bottles</a:t>
                      </a:r>
                    </a:p>
                    <a:p>
                      <a:r>
                        <a:rPr lang="en-GB" sz="1050" b="1" dirty="0">
                          <a:latin typeface="Tw Cen MT" panose="020B0602020104020603" pitchFamily="34" charset="0"/>
                        </a:rPr>
                        <a:t>NO TOYS ALLOWED</a:t>
                      </a:r>
                    </a:p>
                    <a:p>
                      <a:endParaRPr lang="en-GB" sz="1050" b="1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>
                          <a:latin typeface="Tw Cen MT" panose="020B0602020104020603" pitchFamily="34" charset="0"/>
                        </a:rPr>
                        <a:t>Use tapestry to post home learning activities or any events that your child would like to share with their class.</a:t>
                      </a:r>
                    </a:p>
                    <a:p>
                      <a:endParaRPr lang="en-GB" sz="1050" dirty="0">
                        <a:latin typeface="Tw Cen MT" panose="020B06020201040206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3813775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9C5064A-C4DE-4916-81B0-2179E1EF60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5217" y="1739140"/>
            <a:ext cx="1369433" cy="911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4325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</TotalTime>
  <Words>1989</Words>
  <Application>Microsoft Office PowerPoint</Application>
  <PresentationFormat>Widescreen</PresentationFormat>
  <Paragraphs>340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 Cen 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Pereira</dc:creator>
  <cp:lastModifiedBy>Michelle Pereira</cp:lastModifiedBy>
  <cp:revision>73</cp:revision>
  <dcterms:created xsi:type="dcterms:W3CDTF">2023-08-30T19:41:16Z</dcterms:created>
  <dcterms:modified xsi:type="dcterms:W3CDTF">2023-09-10T10:49:19Z</dcterms:modified>
</cp:coreProperties>
</file>