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hZkJsCtJ9EsEBkxIseMxn2cSeA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525546b8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1525546b80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4" name="Google Shape;16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4" name="Google Shape;74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0" name="Google Shape;30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1" name="Google Shape;3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1DA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ruth.samways@parkside.herts.sch.uk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971550" y="908050"/>
            <a:ext cx="7416800" cy="1512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wentieth Century"/>
              <a:buNone/>
            </a:pPr>
            <a:r>
              <a:rPr b="1" i="0" lang="en-US" sz="60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Year 5</a:t>
            </a:r>
            <a:br>
              <a:rPr b="1" i="0" lang="en-US" sz="60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b="1" i="0" lang="en-US" sz="60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Parents’ Information Pack </a:t>
            </a:r>
            <a:endParaRPr/>
          </a:p>
        </p:txBody>
      </p:sp>
      <p:pic>
        <p:nvPicPr>
          <p:cNvPr descr="Free Welcome Clip Art with No Background - ClipartKey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2997200"/>
            <a:ext cx="5329237" cy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25546b804_0_0"/>
          <p:cNvSpPr txBox="1"/>
          <p:nvPr/>
        </p:nvSpPr>
        <p:spPr>
          <a:xfrm>
            <a:off x="179387" y="608350"/>
            <a:ext cx="8640900" cy="743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Google Classroom</a:t>
            </a:r>
            <a:endParaRPr/>
          </a:p>
        </p:txBody>
      </p:sp>
      <p:sp>
        <p:nvSpPr>
          <p:cNvPr id="161" name="Google Shape;161;g1525546b804_0_0"/>
          <p:cNvSpPr txBox="1"/>
          <p:nvPr>
            <p:ph idx="1" type="body"/>
          </p:nvPr>
        </p:nvSpPr>
        <p:spPr>
          <a:xfrm>
            <a:off x="178625" y="1744950"/>
            <a:ext cx="8642400" cy="33681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 children will have access to Google Classroom.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1" sz="1600" u="none">
              <a:solidFill>
                <a:srgbClr val="00206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They can choose to submit their challenge homework o</a:t>
            </a:r>
            <a:r>
              <a:rPr lang="en-US" sz="2800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</a:t>
            </a:r>
            <a:r>
              <a:rPr b="0" i="0" lang="en-US" sz="28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line if they would prefer – this could be written work or photographs of a task that they have done.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>
            <p:ph type="title"/>
          </p:nvPr>
        </p:nvSpPr>
        <p:spPr>
          <a:xfrm>
            <a:off x="179387" y="404812"/>
            <a:ext cx="8785225" cy="1246187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Twentieth Century"/>
              <a:buNone/>
            </a:pPr>
            <a:r>
              <a:rPr b="1" i="0" lang="en-US" sz="6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ANY QUESTIONS?</a:t>
            </a:r>
            <a:endParaRPr/>
          </a:p>
        </p:txBody>
      </p:sp>
      <p:sp>
        <p:nvSpPr>
          <p:cNvPr id="168" name="Google Shape;168;p10"/>
          <p:cNvSpPr txBox="1"/>
          <p:nvPr>
            <p:ph idx="1" type="body"/>
          </p:nvPr>
        </p:nvSpPr>
        <p:spPr>
          <a:xfrm>
            <a:off x="179387" y="1844675"/>
            <a:ext cx="8713787" cy="5113337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Please email any questions to your class teacher at the following address: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Cedar Class: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ruth.samways@parkside.herts.sch.uk</a:t>
            </a:r>
            <a:r>
              <a:rPr b="0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68312" y="404812"/>
            <a:ext cx="8207375" cy="944562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wentieth Century"/>
              <a:buNone/>
            </a:pPr>
            <a:r>
              <a:rPr b="0" i="0" lang="en-US" sz="5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Year 5 Team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68312" y="1700212"/>
            <a:ext cx="8280400" cy="4752975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 Cedar – Mrs Samways</a:t>
            </a:r>
            <a:endParaRPr b="0" i="0" sz="5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b="1" i="0" lang="en-US" sz="3200" u="sng" cap="none" strike="noStrik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Support Staff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>
                <a:latin typeface="Twentieth Century"/>
                <a:ea typeface="Twentieth Century"/>
                <a:cs typeface="Twentieth Century"/>
                <a:sym typeface="Twentieth Century"/>
              </a:rPr>
              <a:t>Miss Daniels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250825" y="260350"/>
            <a:ext cx="8642350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Year 5 Curriculum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250825" y="1268412"/>
            <a:ext cx="8677275" cy="5305425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02" name="Google Shape;102;p3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03" name="Google Shape;103;p3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3276600" y="2133600"/>
            <a:ext cx="574675" cy="14287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7" y="1341437"/>
            <a:ext cx="8137525" cy="512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250825" y="115887"/>
            <a:ext cx="8642350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 to help your child with Maths</a:t>
            </a:r>
            <a:endParaRPr/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143300" y="1054100"/>
            <a:ext cx="8750100" cy="56880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628650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70C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However you feel about maths, you can still help your child with their learning at home: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Practise their times table facts (right up to 12 x 12).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Quick recall of addition and subtraction facts to 100.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Using money when out shopping, mentally calculating change.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Telling the time on an analogue clock, reading timetables, working out differences in time.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Cooking – helping weigh out ingredients, changing ratios of recipes.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Log in to Mathletics</a:t>
            </a:r>
            <a:r>
              <a:rPr lang="en-US" sz="2400">
                <a:latin typeface="Twentieth Century"/>
                <a:ea typeface="Twentieth Century"/>
                <a:cs typeface="Twentieth Century"/>
                <a:sym typeface="Twentieth Century"/>
              </a:rPr>
              <a:t>. 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 startAt="3"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Most importantly, get the children to explain HOW they have worked something out.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-684212" y="5732462"/>
            <a:ext cx="5688012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rPr b="1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Honilands’ Cursive script</a:t>
            </a:r>
            <a:endParaRPr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118" name="Google Shape;118;p5"/>
          <p:cNvSpPr txBox="1"/>
          <p:nvPr/>
        </p:nvSpPr>
        <p:spPr>
          <a:xfrm>
            <a:off x="179387" y="260350"/>
            <a:ext cx="8640762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English - Reading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179387" y="1196975"/>
            <a:ext cx="8642350" cy="55435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Encourage your child to read daily.  The children will be assessed in their </a:t>
            </a:r>
            <a:r>
              <a:rPr b="1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understanding</a:t>
            </a: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of the text so it is important to ask them a range of questions: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1" sz="1100" u="none">
              <a:solidFill>
                <a:srgbClr val="00206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 did....?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Why did....?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What words tell us...?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 do you know...?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 has the author created the feeling of...?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none">
              <a:solidFill>
                <a:srgbClr val="00206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It is also important to discuss any new vocabulary they may encounter when reading.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1" sz="1100" u="none">
              <a:solidFill>
                <a:srgbClr val="00206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-684212" y="5732462"/>
            <a:ext cx="5688012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rPr b="1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Honilands’ Cursive script</a:t>
            </a:r>
            <a:endParaRPr/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127" name="Google Shape;127;p6"/>
          <p:cNvSpPr txBox="1"/>
          <p:nvPr/>
        </p:nvSpPr>
        <p:spPr>
          <a:xfrm>
            <a:off x="179387" y="260350"/>
            <a:ext cx="8640762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How to help your child with reading</a:t>
            </a:r>
            <a:endParaRPr/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179387" y="1196975"/>
            <a:ext cx="8642350" cy="55435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Create a quiet and relaxed time for reading.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Make reading enjoyable &amp; fun.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Be positive and praise your child.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Visit the library regularly.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Encourage your child to read a variety of texts, including magazines and children’s newspapers.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Talk about the books and the content.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Use the internet and books to research our topic.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Ensure your child returns their home reader book each day.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>
            <p:ph type="title"/>
          </p:nvPr>
        </p:nvSpPr>
        <p:spPr>
          <a:xfrm>
            <a:off x="-684212" y="5732462"/>
            <a:ext cx="5688012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rPr b="1" i="0" lang="en-US" sz="20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Honilands’ Cursive script</a:t>
            </a:r>
            <a:endParaRPr/>
          </a:p>
        </p:txBody>
      </p:sp>
      <p:sp>
        <p:nvSpPr>
          <p:cNvPr id="134" name="Google Shape;134;p7"/>
          <p:cNvSpPr txBox="1"/>
          <p:nvPr>
            <p:ph idx="1" type="body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</p:txBody>
      </p:sp>
      <p:sp>
        <p:nvSpPr>
          <p:cNvPr id="135" name="Google Shape;135;p7"/>
          <p:cNvSpPr txBox="1"/>
          <p:nvPr/>
        </p:nvSpPr>
        <p:spPr>
          <a:xfrm>
            <a:off x="179387" y="260350"/>
            <a:ext cx="8640762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English - Writing</a:t>
            </a:r>
            <a:endParaRPr/>
          </a:p>
        </p:txBody>
      </p:sp>
      <p:sp>
        <p:nvSpPr>
          <p:cNvPr id="136" name="Google Shape;136;p7"/>
          <p:cNvSpPr txBox="1"/>
          <p:nvPr>
            <p:ph idx="1" type="body"/>
          </p:nvPr>
        </p:nvSpPr>
        <p:spPr>
          <a:xfrm>
            <a:off x="179387" y="1196975"/>
            <a:ext cx="8642350" cy="55435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 basis of all good writing is good talk.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Using a range of vocabulary in conversation will help develop your child’s writing.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Reading also helps to develop children’s writing.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Encourage your child to write alongside you for real purposes by using some of the following: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b="0" i="1" lang="en-US" sz="2800" u="none">
                <a:solidFill>
                  <a:srgbClr val="00206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shopping lists, invitations, letters, emails to friends, postcards, birthday cards, diaries</a:t>
            </a:r>
            <a:r>
              <a:rPr b="0" i="1" lang="en-US" sz="2800" u="non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1" sz="2800" u="non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/>
          <p:nvPr>
            <p:ph type="title"/>
          </p:nvPr>
        </p:nvSpPr>
        <p:spPr>
          <a:xfrm>
            <a:off x="250825" y="260350"/>
            <a:ext cx="8642350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PE DAYS</a:t>
            </a:r>
            <a:endParaRPr/>
          </a:p>
        </p:txBody>
      </p:sp>
      <p:sp>
        <p:nvSpPr>
          <p:cNvPr id="142" name="Google Shape;142;p8"/>
          <p:cNvSpPr txBox="1"/>
          <p:nvPr>
            <p:ph idx="1" type="body"/>
          </p:nvPr>
        </p:nvSpPr>
        <p:spPr>
          <a:xfrm>
            <a:off x="250825" y="1268412"/>
            <a:ext cx="8677275" cy="5305425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Cedar Class will go swimming for the whole of the academic year, every Tuesday. 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 children will need to bring their swimming kit in a bag (swimming costume, trunks (not baggy), swimming cap (or long hair tied up), goggles and a towel. </a:t>
            </a:r>
            <a:endParaRPr/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43" name="Google Shape;143;p8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44" name="Google Shape;144;p8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45" name="Google Shape;145;p8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>
            <p:ph type="title"/>
          </p:nvPr>
        </p:nvSpPr>
        <p:spPr>
          <a:xfrm>
            <a:off x="250825" y="260350"/>
            <a:ext cx="8642350" cy="74295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b="1" i="0" lang="en-US" sz="36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Homework</a:t>
            </a:r>
            <a:endParaRPr/>
          </a:p>
        </p:txBody>
      </p:sp>
      <p:sp>
        <p:nvSpPr>
          <p:cNvPr id="151" name="Google Shape;151;p9"/>
          <p:cNvSpPr txBox="1"/>
          <p:nvPr>
            <p:ph idx="1" type="body"/>
          </p:nvPr>
        </p:nvSpPr>
        <p:spPr>
          <a:xfrm>
            <a:off x="250825" y="1268412"/>
            <a:ext cx="8677275" cy="5305425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Your child is expected to read daily and learn weekly spellings.  Your child also has access to Purple Mash, </a:t>
            </a:r>
            <a:r>
              <a:rPr lang="en-US" sz="2800">
                <a:latin typeface="Twentieth Century"/>
                <a:ea typeface="Twentieth Century"/>
                <a:cs typeface="Twentieth Century"/>
                <a:sym typeface="Twentieth Century"/>
              </a:rPr>
              <a:t>Google Classroom</a:t>
            </a: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and Epic.   Please feel free to download the apps or log in any time.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Homework is set at the beginning of term with a selection of choices. We expect children to complete at least 3 tasks by the Autumn half term.</a:t>
            </a:r>
            <a:endParaRPr b="0" i="0" sz="24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52" name="Google Shape;152;p9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53" name="Google Shape;153;p9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QREhUUEhQWFhQUGRsYGBgYGBYcIRwgHBsZGxgbHBcaHCggHBslHR0WITIiJSkrLi8uHB8zODMsNygtLisBCgoKDg0OGxAQGzIlICQsLSwyNDQsLCwsLDAsLCwsNSwsLCwsNSwsNCwsLSwtLCwsNCwsLSwsLDQsLCwsNCwsLP/AABEIAMAA8AMBIgACEQEDEQH/xAAcAAEAAgMBAQEAAAAAAAAAAAAABQYDBAcCAQj/xABGEAACAQMCBAMFBQQHBAsAAAABAgMABBESIQUGMUETIlEHFDJhcSNCgZGhFTNSsTRicoKSwdEkQ5PSFhdUZHODssLh4/H/xAAbAQEAAgMBAQAAAAAAAAAAAAAAAwQBAgUGB//EAC8RAAICAQIEAwcFAQEAAAAAAAABAgMRBCEFEjFBEyJRYXGRobHR8TKBweHwMyP/2gAMAwEAAhEDEQA/AO40pSgFKUoBSlKAUpSgFKUoBSlKAUrV4jxGK3TXPIkaersFHrjfqdjXPONe1JmZo7C2aXb9+zBUGcYKjSxfuCNulaznGCzJ4RlRb2RbebebIuHBPESV2lzoWNNWdOnO5IUfEOpGao8ntZkhn03FtiFwfC8MEuXJOlW8+kbdcGq3xufiF+ALm7VUznw0iGOuRlsg5GBvWWG18q+KRI676tOnf1xk1ydRxWMZLw2mu/X8FuvStrzbEZzXzhcXDpFdz+CJWGtIWYBE6OSepONwN9+1SHLHGOB8PkEkS3k8qtkTMhOTjBx023Pas6Wyhy4UB26n1x0rNmq0eMSit45fv/jBI9Im+pc+F+1jh05C+I0bE4xIhX8z0/WrjY8QimXVFIjj1VlP8jXGJog4wwyPSo88DhDB41Ecq7q69Qex+dT18ag/1xa+f2I5aN9mfoClcZ4XzhxGyI8VvfYh90KsbjsMHBB7enSuqcF47BdoGhcE4yUzhl6ZDL1BGcV1KdRXcsweStOuUP1IkqUpUxoKUpQClKUApSlAKUpQClKUApSlAKUpQClKUAqC5w5oi4dCZJPM5/dx5ILkEAgEA46jfFSPGOIpbQSzyfBEhdvoBn864pJdPezm8m+9nwF38kZ+HIOcORucVW1eqjp6+Z9exLVU7JYRju1mvX8a+dmzuIM5iTuML0LDJGqtxECjAAA9AMV6pXk7r7Lpc02dSEIwWEKUpUJuKUpQClKUArxC8kMglt3McgIJx0cA5KOO4OAM9RXulb12yrlzQeGayipLDOncoczpfxZwI5kA8WHVqMZbVpBbAznSd/lU/XAuGE2F976ieIrfvhk6gBp3jUYycBtifSu08vcehvovFgbUvQg9VOAdLDsRnpXr9LqI31qSe/f2M5NtbhLBKUpSrJGKUpQClKUApSlAKUpQClKUApSlAKUrzLIFBZjgAEk/IbmgOR+1y/8Aerq3slGVt38eY5B7ARjHUHzN3qPUYGB2rR4fee9vJesul7rBK5zpCjAAPp3rfrynEtR4tzS6R2Oppq+WHvFKUrnlgUpSgFKUoBSlKAUpSgFacN3Jw+f3y3XUcfbRDrLsQvmwdJXJ6A5rcr5U1F8qZqcfyaTgpxwzsnDOIR3ESywuHRwCCCD1+netqua+ya9ELS2WdgWnjz2ViuVAG2AxaulV7KqxWQU49GciUXF4YpSlbmopSlAKUpQClKUApSlAKUpQCq77Qbkx8PuSMbxuu/zUirFVJ9si54VP/d/9QoCgWFqIo1jXYIMD/wDa2KZpXhW23lncSwKUpWAKUpQClKUApSvEsgUFmIAAySe1Ae6xxzK2dLKcHBwQcH0OOhqS5f5ea+GudSltkgIw3mXGzgg+VPTufQd6/wAFt0jEyIulVuJ1C+gErAD8AAKuWaSVdXiT656EStUpYRJUpSqZKbfIM6vxRGQ5+zkjbHqDkj867FXD+RLYxcbRs4jkhf6aumMnufSu4V6/h6S08cM5N/8A0eRSlKuEIpSlAKUpQClKUApSlAKUpQCormnhXvdrND3dGA6dcHT1+eKlaUBwHgF749vHJsCw3A7HO9SNY+aYDZcUkjbAhusNAANgVVdY9B1Br5cy6FLeleP1mndVzj2fT9zr02c8EzPw2xmupCkAUIuzytvpbY6fDypbYg51Cpj/AKvWC/06fxCNiUj0Z9fDxqx8tf41K2llLBw9FstHisqvmU+UF8M7HHpkmqHbcDtWe1iFw11dyP8AaSidn0Ku7lGByhI0gEb/AJV2qdHVCOML4Z/BVnbJs2761ltJRDcYIf8AdSjbxMAa8pk6CMjbJzmvVT/OMfg8PmEz4SN08Fi3m0grp1MTktnI+e1VWO4cy6WjZFKaxqUg/FgZB6Z61zNbpOV80Ft3J6rM7PqbdeZHCjJOAKxST4ZUVHd2OAqKWI6btj4V3G52rR5g4AXZYrnUWfzgRsQsabYEnYyEhvUbDpVanTSmueW0fX7Ek7MbLdkoDmvfBeCvfzrny2sLK7N18Y7jwtORhRgkk5ztWPhVlJesEgwIgcSSb40g4dUcff8A5V1GCFUUKihVHQAAAfgKvaHSOL8Sa933IrbM+VHqKMKAqgBVAAA6ADoAK5hxSzFtdzRA51kzjt+8bLbf2ia6jVX564Q8saywjMsJBxv5kGdagAbtgnA9cVd1FXi1uJFCXK8lUpWCyu1mRZEOVbcVnrzjTTwy91I3jN0YPBnBK+DNE7EZ+EONY23I052713+uBcfg128q/wBRv0U123gN201vHI+NTjJx9TXo+DzzU4+j+pztYsTTJClKV1yoKUpQClKUApSlAKUpQClKUApSlAQXOXLicQtmiOkSL5oXYE6JADpfAPauQBHRntbpSkyeTJGBKB/vI/VT1+Wa6jzbzzDYnwgPFuWBKxZK5xj4n0kKNxXOeZeYn4q0Nv7otteOxEUwlDkAaWfH2a9QMYz+dU9ZpY3w9GujNqtVGuzkzu+3csHD7z3+x92Z0inTCFXI8ypgZx10uO4zjPfFWuzVQSWEazP8aq5b9SFJ/wAIqsQ+zyPWHe4nZ9IXKlU+pGkauvYsasPDeCxwktl3c/fdix+npUcW+Vc3Us99jfmYhSQuojtnGfxqj2PJtzLK015cr52yYo0PTbA8TK9B5fh+dXulYaTWGjJAT8CaC3MPDfDtyc+YgnHXBC4OTkk9qgOEezjGv3yZZhKxd0VCgZjuzMdW5Jweg6VfqVl79TGDxDEEUKowoGAPSvRFVHintAgRcwATNqK+ZjEuxIY+IUboR0xUnbcVuZIvFjt42yuVUT7E53HieH0+ems8r7jKPHEeCXDhvCvpImJyDoVgu/TBO9Y+U7O/iLrezpMOqMox/Dt8I/rV74JzG88jxyQeG0b+GSsniDXpDMudC9Ay798/KtXmTiUs8nuFiwFw4DSPnHhRklWcDbU3TAyOtbJSbwatpblB4/xlF4pIVB8G40qsoOUZ1Azhvxxt3IqUqJ9t1jFYRcOtrc/uTMx2GScxFWJA67tW3wiYvBEx6sin9K5PFtOoSVi77fAsaWxyTizHx2QrA4UZZwUUerP5VH4kiu6cOtBDGsa9FGBXG+BcLbiF5HGu0Nu6zSPjPmjZWEWkkddt98V22r/CqXXTzPv9Cvqp808LsKUpXUKwpSlAKUpQClKUApSlAKVA8wc32tmCJJA0gGREhBc9ei5+XfFc04tzne3wAA90hIIePIkZwQAVLaV0j4umetYbwV79VVQs2PH1Oiczc8WdgypM5Mj5wkal28uM5C/D1HXrv6VVuNe0mZ0/2GHBI2acYxkddIfOenUetUyzskiBEahc9cd6z1rzHCv45Nv/AMo49+5pwwGMk+eV2+KR2DM2OmpmOTWSfUV8uUkG6nPQ/UVsV8ZcjBrU43jT5/Ez5s5z3OncucXW8t0mXIzlWBGMMpw4x6Bgak65fyxzJHYO8c3lhk1SK2f95geTHcsFON+pq1cL5mk8URXtu1o0oBh1sCHPeMEADWNj3zmq8q3vg+gaXVRvqjNdya4txAW8ZcqzbgBVGSSTsAKr0l9xEef/AGXA8zRjXnSPiwf4vxxUpzVbu0OuFNcsRDomcavVc4OM+uKpHPFxa3NvqDqlxlVUtkMhbYgg+mTmonzZSRbWMPJdOV+MyXkazGLRDIoaM5XJH9YBjg1L3URZCoOCe9ebC0EMaxr8KDArPWz67GqOIcV9p/EeHslq0MKCJFQqYzhtI0sQc7qcbEVcw7cSjhksVe1dNRc6WijbUGGNA/eEEA5wcb771c/2gvi+CNWrTqOAcD5FugPfFbNSu3boRqvfqVDiV3cW0FrZw6ReXGpUZslNSYaRmOc75JH1q68u8DisoViiHzZjuzsfiZm6sxO5JqpcxoV4hwybVhY2mDDBOdapjp6EVb+P8ahs4TLO+leg9WJBwqjux7VNTjlyR2Pc4Z7RuX3a+SS7uI3kPnlRGOiNECADDjILEj64at/g3D5+IDwrNWSMADx5FcJgZxobHm6dR6ipLly44JLcAvZywyEgrJc4wWyAoBWRvN064rsMIAUBcacDGPTtiordJG2xTs3x0Xb+xXqPJ5PiRfK3LsPD7cQQA6QSxLHLMx6sxxual6Uq0aClKUApSlAKUpQClKw3d0kSM8jBVUEkk46UBkkcKCTsAMn8K5xzR7Q2ZzDYaWAysk51eRgfhVMDV06571VeZuaZeLNpQtHYgghd0eQ4IIcAkGPOfKeu1a0aBQFUYAGABWrkcTiHFVU3XVvL19DDFaANrctJIeskh1Me/U9B8hWaRwoJPQAk/hua9Vo3LmRvCU4C4Mn0PQA+px+QNaHnMytlzTefVm3DIGUMOhGR9D0r3XxVwAB0G1faET67ClKUBr3knh6JfDSXwWEmhxkNp6/Q4zvv9DXa7+wt+IQAkBgQTFJjzITsHQkZVgd/wFcKvEBnQNnSyMvyyc/hnGa6d7IOLBrY2bfvLIKrHGAVcv4ZB7nCnNbxPT8FtxF1N+1fya8n7Q4dkOnvtuoJEpYRuoGyqw8wc9CWAHfasPFOI8PnjdHi+IHzeBuD2bOM5B3rplK1dUW8nfVjOb+zjmtb63Cl9VxEB4vXuThs9N8dMnFbvF+bIopDBCPHu8ZWBTpJx1y5BC96sPMvK1txBVW5QnRnSVYqw1DDDUuDgjqO9bHAuA29lGI7eJUUADIAycZxqbqx3O59a18FZybeK8HKuOT8QtpUvLxxZW7FUdYsS7j4dXcggBTjFXfh/MdtNH4kcyuo6sM/P/Q1cKin5asycm1tyf8AwY/+WsyqTMKxoqEPEVv7+1FqRJFbNIbh+ykqPDXfGScN0zjFVn2x8VuJLtYYYxJFAqyMpbHmOrfB7gGut311FZwM5CxxRDoAAAM9hsBX5v4VxGZI3mLRMZXaV9+jOdTDAOrI9K3hHlWER2JWJqXc8W/FluGSEApLI6ImN9ywwQ2MAjY1+l+EwlIIkbdljRTn1CgGuQeyiH9pXZuZEISzGYuoy8mVJx3ACN9Miu1VJKTl1K+n00KE1DoxSlK1LApSlAKUpQClKUB5dwBkkADua4pz1zD+1ZPCj/ocTAljg+KyE7jH3Nxg53x0qf8AapzGzMLG2fSWBM7oSGjGVKAfNsP+VVCGJUAVQFUbAAYrWTONxXiHgrwq35n19h7pSlaHlT6KjuAOWgRn+Nhls+vfbtUhUbcze7tnGUkYLjppPyGN87/kKEta5k4Lq8fLO3z+RJUqPe4nPwRKB6u3X+6MY/OsyLMTuyAfJG/56GHXjq18fsbVKxKj92U/3CP/AH1id5R91W+QOn6dSaGqjno1/veYOPZ8NSvxCSPH+If5VYuSOMCz4j5x5LsLFqzsrKfs8/XUwHzNVbhcj3P2kgCqpYCPr5lONRb1Bz27V44hxq3LJEZdJaRFLg4MYLDMgONio3H0rK6nU0LsqvjGKy03nHbPt9mM+h+laVqcJUCCIK5kAjTDk5LDSMMT3J6/jW3Uh60UpWnxXikVrGZZ3Eca9WboO3+YoDcrR4pxmC2AM8yR6jgamAz9B1NVy65xnZdVpYtOjbqxlEYII2IyhO+351UrSe4aV7niFi7ySkBY2ZHjhC5H2akHBYYJPfArRzSNlFsl/aHxWO793tImWSK4VpJGU6gFQqUzj+I6+4+E1zvmjhAvbvRCqtJJohBA1act53O/RQTn6VvrI9m97dNA6oWBiRiNKIM9CPhBZm2wMVMexmwFxO15qLLEph6DDSEIzufmdR7fjVOSnZen2X5/ouqUK6Md3+F9zqnA+DQ2cKwwLojXOBv3JJ6/WpClKvlAUpSgFKUoBSlKAVX+eeYVsLR5MgSMCkQP3nIOkY/Cp8muG88cYXiHEtKOskFmoaMqQRrkA1HUOo8orDIdRcqapWPsR9ihw0j7yzHxJDvuzbnrvgdAO1bNKVGeFsm7JOUurFKUoaCo/jVuzIGTGqJvEAPQ4B2/WpCvEyalI9QR+Yob1y5ZJm7yby5JxCIyzy6IycBYtm29SVP6GrEfZjZEYc3D/wBqeT+WcVm9mCabPT6SMPywKt1QTm8n0DTaWiEE4xXwKyeQ7LSVWIrqGCUYqfzG9V3mvkWG2tZp4JLgSRISoMzlc/MMa6RUTzXbmSznQbFkx+orWM3nqTzprkvNFP8AYpfLHs2V4Y2vZC5OHEcbFU82GGoYBLbnO+KvsnCojC8IjVI5FZWCKq7MCDsB13qP4Lxy3FpA7zxAGKPJLqN9Iz1PrXs82WXT3qIn5Nn+XWjcmxXXCtYisGx7P70BJbI51WLCME/eQjMZyTk7ZGfVTVsrkfMnGMzrc2Bm8WJGRmjtmmDAnIGCy4I8/wDi+VQ97NeXCAT2V7eH7xcx2w6kjCq0nTbvvVqM9tyNw32Owcf45FaQTTOwPhIzaQRk4GQMZG52qp8D4b7y6390A0rjVCp3ESMMhQpyAxB3IJ7b7VWuG+zwSTQSvbxWywv4jKrvI8hHwgvpTSARnvnI9K6UoxsO1RW2ZWESQhjdn2lKxXTsqMUXUwBKrnGTjYZwcZ9cVXJTNmqTe8xJZcWLEP4TQxpMRjSrPIERjlgARlc98U4/ccS8FpRJDaKi5I3lJJP8TIgXHTvWfkTk3hzwpJhZppFWWUFy3nIViSmrAIbFWKYb5IbJbYLv+3rX/tMH/Fj/ANa0r7nC0iYL4mskZ+yBkA6jcpnB2NZ/eo4JAiRPmRtOVGRtjc77AautSVzIVUkDUR2zj/I1ZISHtOaYpXCJFc5IyCbeZV/4jKF/Wti8ubknEMKj+tIwx8tlbPr29KwWE8s1uW1hiGYgx7awM6QDjbO2+9RnDJZ7208SbxLSTDag2SVAP8JVc5UHftmgPbw8Yyx8SyxvpULL+GSR/Kp/hPEluELLkaWKMrAgqynDAg/PoehGCNjUNyhLpMsQGQrA+JqJ1ZGxwVGMgdN62uNBrdhcxoz9FlRe693Awd12PzAxQE5SsVrcpKivGyujDKspBBHqCOtZaA517T+aJY2FlbNolkUPJIOqRksDpztqOw/GudLaLAVMSAKfK+NtuzH1xuP7xrJYTGZpbh8lp5ZHGc7KWJRd+wGNq3KjbPJcT1srLnFfpW3v/wB2ANKUrByRSlKAUpSgLL7J7vVHdxk+aK4O3orKpX8yH/I1e65h7OJ1gv7iL710iSL/AOX4ob6fEtdPqvYvMfRNDYrNPCS9EKieKSSSt4EOkAj7WQneMH4NKEYcth++2OhzUsaw2tsEzjqxLMfUn/4wK0RaKxw32d2UUYjdWnVeninP6DA/Sp6Pglsvw28I+kUf+lb9Ky5NhJIxwwKnwKq566QB/KslK1eI8Sit1LzSIgAJ8zAZwCdgTudjtWDJtUqoJzLc3uRwu3LaMFpLlXiQg5xoJwWIIOdvSpCHid5EALmzdnwN4NLL892b1/St/Cl6GnPEn6j+M3ssSAwwGdicFQ4TAwd8kHvgfjUHPzyoxpseIOSQMC1kGPqXwK2bo8SuVxbRR24JIZ586gPkqk75oq5egc4+pCcKuLni91LbzxrBBaEePCG1mTxAxjV22xjRnb+KrByJG00Uh8OK0kjnZJFgGclCpZdbE+VuhAHTpisnKnKj2M4fZzOg94cE7yK0jasHGx8TA9MVrc5Xj210rWskYmcBmjldgpUZBIQHzPsAO5NW4xSWEV28ss3FiluTdMSFQefc4wSu+kd9h2rfsbxJlDJupwRkY6gEfoRUfxS5jljeFtQ1rgnSRp1BipJx5fhJyfSvnKkxNuFJYmImPUVYatOwILAahjG4261sYImyuTYzSWscTPHvMrF+mtt1G2AidAOwArd/6QsziLwAdYAB15U6gSATp9A35V95o4GZ2jliWMyoQAZADpG/mAIPmUkH8K1+d+X1uLdvMVkxjxcgEAkZOQOwHagMPNvCZ28N7YMpVG8QQuEbPl0afun73xA4Aqy2EDLHiRy5OSSwGd99OBtt0qK5XsJktBFNJqwAsciHcpgaSWI+KtLkh7ka0vdJmBbSUVwDGCAhJO2r9cUBt2RWxlS3wFt5TptwB8LAFjHgdBjJH9k1Ya1uJWSzxtGxIDDqpwQeoYHsQcEVCcG4yY5hZ3RxNuYWznxY12DE5+MADVsNyKA5TSlKiPngpSlAKUpQClK8TPpVj6An8hmgSyT/AADgUgs572FNd0JMwjByUUKCg2xuTIc4PX5VeeE8SjuYlliYFWHY5we6n5g7H5is/I0Wmwt89WQN/iJb/OoC64DcWFw0tmniWsnx24IXw2Y5eVDvnoPJgdTvWLK+ZbH0LS4rrjDthFjpVc4XzvZ3W1vI0jbHSqNq3OBkHpvXuS84m7sIbBFQdHmnwW69EVfp32zVdVyfYtucUWCo2+49bwkq0imQZ+zU6nO2caFyc1jbli6mdXmvXiXAzFAiqMjrl3Lk53G2KnLLl62ibUkKaz1dlDMfq7Zb9aljR6mjt9Ch3PMV7czRW1tbPbGbWVnnA+FMFmEPXG4G5HxDrvVksvZ/aLIs8y+PcADMrk9Qc5C5wu+Tt61o8V41La8RCvAknjI3u7NKF0rHgyY+zJUsXUEZ30ivre0DGxjg2/71/wDTU8YKPQicm+peaVS051kfUI4IGYDOPevyz9j0zXxOa7oKTLFbRADr47Pj6jQtbGpdaVRbTi83EEJhvEUDP9GiL5wOupnxnJ6Y7CvZ4NfIoBklujnrJMkIHzxCgJ+hNAW264jDFjxJY0z01Oq9OvU/Sq9xWGyu5Y5BNEZImUkxtrYhTkKdDZC6sdq8XPJ/vCIZBGkgyTlXlKk4zpMkpXtvld/lW9wnlWODJ1lmOfN4cKHc5A+zjXYUBs3vFIk15WQkjfEb+bY4AJGPXvUJBzhAhOiBwTjP2tpk4GBkGfIOOxGan4uBRDGfEbByNUsrfoWxQcvWudXu0Oo758NM5PU5x1oCHuucHUnTaO6dmDqdX006tqjG5+ldWH7Lu2BG66HGQdiPMgFXhLSNQAEQAdAFA/TFZqAodlzndsmIuDXQCYADPEn0xqPy7ZrZn4txSdB4Vmts/UmWUP8AIrhU/HOaudKAovC+H8Xk1i7nhKlcaY1MecnzefSx6bdO9euG8nGG5W5ihhjkBIkJmkcyDcA5MQ0nc74Pb0q8UoD/2Q==" id="154" name="Google Shape;154;p9"/>
          <p:cNvSpPr txBox="1"/>
          <p:nvPr/>
        </p:nvSpPr>
        <p:spPr>
          <a:xfrm>
            <a:off x="50800" y="-1096962"/>
            <a:ext cx="2857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t2.gstatic.com/images?q=tbn:ANd9GcTyzxQbsAjH7FAzhcnzXgBF2ErfJ6M33BPWVR_rkW2_Nzt3Nzzf:https://swansea-edunet.gov.uk/en/schools/Gendros/PageImages/Website_New/Page_Images/img_homework.gif" id="155" name="Google Shape;15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4724400"/>
            <a:ext cx="1638300" cy="166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2011-09-08T14:33:21Z</dcterms:created>
  <dc:creator>Barber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