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Thursday 14</a:t>
            </a:r>
            <a:r>
              <a:rPr lang="en-GB" baseline="30000" dirty="0" smtClean="0"/>
              <a:t>th</a:t>
            </a:r>
            <a:r>
              <a:rPr lang="en-GB" dirty="0" smtClean="0"/>
              <a:t> January 2021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LO: Can I write the middle of a story?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632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58" y="180921"/>
            <a:ext cx="7729728" cy="1027393"/>
          </a:xfrm>
        </p:spPr>
        <p:txBody>
          <a:bodyPr/>
          <a:lstStyle/>
          <a:p>
            <a:r>
              <a:rPr lang="en-GB" dirty="0" smtClean="0"/>
              <a:t>Journey by Aaron </a:t>
            </a:r>
            <a:r>
              <a:rPr lang="en-GB" dirty="0" err="1" smtClean="0"/>
              <a:t>becker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72143" y="1293478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u="sng" dirty="0"/>
              <a:t>LO: Can I </a:t>
            </a:r>
            <a:r>
              <a:rPr lang="en-GB" sz="2800" u="sng" dirty="0" smtClean="0"/>
              <a:t>write the middle of a story? </a:t>
            </a:r>
            <a:endParaRPr lang="en-GB" sz="2800" u="sng" dirty="0"/>
          </a:p>
          <a:p>
            <a:r>
              <a:rPr lang="en-GB" sz="2800" u="sng" dirty="0"/>
              <a:t>Success Criteria: </a:t>
            </a:r>
          </a:p>
          <a:p>
            <a:r>
              <a:rPr lang="en-GB" dirty="0"/>
              <a:t>Middle: </a:t>
            </a:r>
          </a:p>
          <a:p>
            <a:r>
              <a:rPr lang="en-GB" dirty="0"/>
              <a:t>	- What </a:t>
            </a:r>
            <a:r>
              <a:rPr lang="en-GB" dirty="0" smtClean="0"/>
              <a:t>happened when you used the object you drew?</a:t>
            </a:r>
            <a:r>
              <a:rPr lang="en-GB" dirty="0"/>
              <a:t>	- </a:t>
            </a:r>
            <a:r>
              <a:rPr lang="en-GB" dirty="0" smtClean="0"/>
              <a:t>Who does the character meet?</a:t>
            </a:r>
          </a:p>
          <a:p>
            <a:r>
              <a:rPr lang="en-GB" dirty="0"/>
              <a:t>	</a:t>
            </a:r>
            <a:r>
              <a:rPr lang="en-GB" dirty="0" smtClean="0"/>
              <a:t>- What do they see? Where do they go?  </a:t>
            </a:r>
            <a:endParaRPr lang="en-GB" dirty="0"/>
          </a:p>
          <a:p>
            <a:r>
              <a:rPr lang="en-GB" dirty="0"/>
              <a:t>	- </a:t>
            </a:r>
            <a:r>
              <a:rPr lang="en-GB" dirty="0" smtClean="0"/>
              <a:t>What </a:t>
            </a:r>
            <a:r>
              <a:rPr lang="en-GB" dirty="0"/>
              <a:t>could the problem be for your character</a:t>
            </a:r>
            <a:r>
              <a:rPr lang="en-GB" dirty="0" smtClean="0"/>
              <a:t>?</a:t>
            </a:r>
          </a:p>
          <a:p>
            <a:r>
              <a:rPr lang="en-GB" dirty="0"/>
              <a:t>	</a:t>
            </a:r>
            <a:r>
              <a:rPr lang="en-GB" dirty="0" smtClean="0"/>
              <a:t>	- are they taken prisoner? </a:t>
            </a:r>
          </a:p>
          <a:p>
            <a:r>
              <a:rPr lang="en-GB" dirty="0"/>
              <a:t>	</a:t>
            </a:r>
            <a:r>
              <a:rPr lang="en-GB" dirty="0" smtClean="0"/>
              <a:t>	- do they need to hide from someone or something?  </a:t>
            </a:r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Past tense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srgbClr val="00B050"/>
                </a:solidFill>
              </a:rPr>
              <a:t>Expanded noun phrases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srgbClr val="7030A0"/>
                </a:solidFill>
              </a:rPr>
              <a:t>A range of conjunctions (and, because, but, if) </a:t>
            </a:r>
          </a:p>
          <a:p>
            <a:pPr marL="742950" lvl="1" indent="-285750">
              <a:buFontTx/>
              <a:buChar char="-"/>
            </a:pPr>
            <a:r>
              <a:rPr lang="en-GB" dirty="0" smtClean="0">
                <a:solidFill>
                  <a:srgbClr val="002060"/>
                </a:solidFill>
              </a:rPr>
              <a:t>Fronted adverbials with a comma! </a:t>
            </a:r>
          </a:p>
          <a:p>
            <a:pPr marL="1200150" lvl="2" indent="-285750">
              <a:buFontTx/>
              <a:buChar char="-"/>
            </a:pPr>
            <a:r>
              <a:rPr lang="en-GB" dirty="0" smtClean="0">
                <a:solidFill>
                  <a:srgbClr val="002060"/>
                </a:solidFill>
              </a:rPr>
              <a:t>When, where, how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022" y="60036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Tx/>
              <a:buChar char="-"/>
            </a:pPr>
            <a:r>
              <a:rPr lang="en-GB" dirty="0" smtClean="0"/>
              <a:t>Challenge: can you include some speech in your middle? Remember to use punctuation correctly.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036128" y="227836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i="1" dirty="0" smtClean="0"/>
              <a:t>Use these questions to help you write the middle of your story.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This is the start of my story middle to help you:</a:t>
            </a:r>
          </a:p>
          <a:p>
            <a:pPr lvl="1"/>
            <a:endParaRPr lang="en-GB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With a beating heart, </a:t>
            </a:r>
            <a:r>
              <a:rPr lang="en-GB" dirty="0" smtClean="0"/>
              <a:t>Sarah </a:t>
            </a:r>
            <a:r>
              <a:rPr lang="en-GB" dirty="0" smtClean="0">
                <a:solidFill>
                  <a:srgbClr val="FF0000"/>
                </a:solidFill>
              </a:rPr>
              <a:t>took</a:t>
            </a:r>
            <a:r>
              <a:rPr lang="en-GB" dirty="0" smtClean="0"/>
              <a:t> a </a:t>
            </a:r>
            <a:r>
              <a:rPr lang="en-GB" dirty="0" smtClean="0">
                <a:solidFill>
                  <a:srgbClr val="00B050"/>
                </a:solidFill>
              </a:rPr>
              <a:t>small step </a:t>
            </a:r>
            <a:r>
              <a:rPr lang="en-GB" dirty="0" smtClean="0"/>
              <a:t>forward.</a:t>
            </a:r>
          </a:p>
          <a:p>
            <a:pPr lvl="1"/>
            <a:r>
              <a:rPr lang="en-GB" dirty="0" smtClean="0"/>
              <a:t>Her hands </a:t>
            </a:r>
            <a:r>
              <a:rPr lang="en-GB" dirty="0" smtClean="0">
                <a:solidFill>
                  <a:srgbClr val="FF0000"/>
                </a:solidFill>
              </a:rPr>
              <a:t>started</a:t>
            </a:r>
            <a:r>
              <a:rPr lang="en-GB" dirty="0" smtClean="0"/>
              <a:t> to shake </a:t>
            </a:r>
            <a:r>
              <a:rPr lang="en-GB" dirty="0" smtClean="0">
                <a:solidFill>
                  <a:srgbClr val="7030A0"/>
                </a:solidFill>
              </a:rPr>
              <a:t>as</a:t>
            </a:r>
            <a:r>
              <a:rPr lang="en-GB" dirty="0" smtClean="0"/>
              <a:t> she </a:t>
            </a:r>
            <a:r>
              <a:rPr lang="en-GB" dirty="0" smtClean="0">
                <a:solidFill>
                  <a:srgbClr val="FF0000"/>
                </a:solidFill>
              </a:rPr>
              <a:t>grabbed</a:t>
            </a:r>
            <a:r>
              <a:rPr lang="en-GB" dirty="0" smtClean="0"/>
              <a:t> the small, round door handle. </a:t>
            </a:r>
            <a:r>
              <a:rPr lang="en-GB" dirty="0" smtClean="0">
                <a:solidFill>
                  <a:srgbClr val="002060"/>
                </a:solidFill>
              </a:rPr>
              <a:t>Slowly, </a:t>
            </a:r>
            <a:r>
              <a:rPr lang="en-GB" dirty="0" smtClean="0"/>
              <a:t>she </a:t>
            </a:r>
            <a:r>
              <a:rPr lang="en-GB" dirty="0" smtClean="0">
                <a:solidFill>
                  <a:srgbClr val="FF0000"/>
                </a:solidFill>
              </a:rPr>
              <a:t>pushed</a:t>
            </a:r>
            <a:r>
              <a:rPr lang="en-GB" dirty="0" smtClean="0"/>
              <a:t> the door open. She took a deep breath in as she </a:t>
            </a:r>
            <a:r>
              <a:rPr lang="en-GB" dirty="0" smtClean="0">
                <a:solidFill>
                  <a:srgbClr val="FF0000"/>
                </a:solidFill>
              </a:rPr>
              <a:t>saw</a:t>
            </a:r>
            <a:r>
              <a:rPr lang="en-GB" dirty="0" smtClean="0"/>
              <a:t> what was in front of her.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77101" y="5569152"/>
            <a:ext cx="3273879" cy="981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818589" y="5627409"/>
            <a:ext cx="4190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dirty="0"/>
              <a:t>Use the </a:t>
            </a:r>
            <a:r>
              <a:rPr lang="en-GB" dirty="0" smtClean="0"/>
              <a:t>template on </a:t>
            </a:r>
            <a:r>
              <a:rPr lang="en-GB" dirty="0"/>
              <a:t>Purple </a:t>
            </a:r>
          </a:p>
          <a:p>
            <a:pPr lvl="1"/>
            <a:r>
              <a:rPr lang="en-GB" dirty="0"/>
              <a:t>Mash to </a:t>
            </a:r>
            <a:r>
              <a:rPr lang="en-GB" dirty="0" smtClean="0"/>
              <a:t>type the middle of your </a:t>
            </a:r>
          </a:p>
          <a:p>
            <a:pPr lvl="1"/>
            <a:r>
              <a:rPr lang="en-GB" dirty="0" smtClean="0"/>
              <a:t>story.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0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130</TotalTime>
  <Words>142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Parcel</vt:lpstr>
      <vt:lpstr>Thursday 14th January 2021</vt:lpstr>
      <vt:lpstr>Journey by Aaron becker </vt:lpstr>
    </vt:vector>
  </TitlesOfParts>
  <Company>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11th January 2021</dc:title>
  <dc:creator>RSamways</dc:creator>
  <cp:lastModifiedBy>RSamways</cp:lastModifiedBy>
  <cp:revision>17</cp:revision>
  <dcterms:created xsi:type="dcterms:W3CDTF">2021-01-04T13:47:28Z</dcterms:created>
  <dcterms:modified xsi:type="dcterms:W3CDTF">2021-01-06T11:51:26Z</dcterms:modified>
</cp:coreProperties>
</file>