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308" r:id="rId2"/>
    <p:sldId id="309" r:id="rId3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1122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C6B714-0751-46CC-9FC3-AD3073369F41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9D4B37-5A25-4AB5-8512-BFA4BDB008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80699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A7D12-EADF-4A4B-98FC-5F54FAF4F07A}" type="datetimeFigureOut">
              <a:rPr lang="en-GB" smtClean="0"/>
              <a:pPr/>
              <a:t>04/01/2021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34EFA-F543-49FB-88B8-5E8668780A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90470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A7D12-EADF-4A4B-98FC-5F54FAF4F07A}" type="datetimeFigureOut">
              <a:rPr lang="en-GB" smtClean="0"/>
              <a:pPr/>
              <a:t>04/01/2021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34EFA-F543-49FB-88B8-5E8668780A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74836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A7D12-EADF-4A4B-98FC-5F54FAF4F07A}" type="datetimeFigureOut">
              <a:rPr lang="en-GB" smtClean="0"/>
              <a:pPr/>
              <a:t>04/01/2021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34EFA-F543-49FB-88B8-5E8668780A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29022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A7D12-EADF-4A4B-98FC-5F54FAF4F07A}" type="datetimeFigureOut">
              <a:rPr lang="en-GB" smtClean="0"/>
              <a:pPr/>
              <a:t>04/01/2021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34EFA-F543-49FB-88B8-5E8668780A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85297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A7D12-EADF-4A4B-98FC-5F54FAF4F07A}" type="datetimeFigureOut">
              <a:rPr lang="en-GB" smtClean="0"/>
              <a:pPr/>
              <a:t>04/01/2021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34EFA-F543-49FB-88B8-5E8668780A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71697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A7D12-EADF-4A4B-98FC-5F54FAF4F07A}" type="datetimeFigureOut">
              <a:rPr lang="en-GB" smtClean="0"/>
              <a:pPr/>
              <a:t>04/01/2021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34EFA-F543-49FB-88B8-5E8668780A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64547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A7D12-EADF-4A4B-98FC-5F54FAF4F07A}" type="datetimeFigureOut">
              <a:rPr lang="en-GB" smtClean="0"/>
              <a:pPr/>
              <a:t>04/01/2021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34EFA-F543-49FB-88B8-5E8668780A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58517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A7D12-EADF-4A4B-98FC-5F54FAF4F07A}" type="datetimeFigureOut">
              <a:rPr lang="en-GB" smtClean="0"/>
              <a:pPr/>
              <a:t>04/01/2021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34EFA-F543-49FB-88B8-5E8668780A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85321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A7D12-EADF-4A4B-98FC-5F54FAF4F07A}" type="datetimeFigureOut">
              <a:rPr lang="en-GB" smtClean="0"/>
              <a:pPr/>
              <a:t>04/01/2021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34EFA-F543-49FB-88B8-5E8668780A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22360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A7D12-EADF-4A4B-98FC-5F54FAF4F07A}" type="datetimeFigureOut">
              <a:rPr lang="en-GB" smtClean="0"/>
              <a:pPr/>
              <a:t>04/01/2021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34EFA-F543-49FB-88B8-5E8668780A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62161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A7D12-EADF-4A4B-98FC-5F54FAF4F07A}" type="datetimeFigureOut">
              <a:rPr lang="en-GB" smtClean="0"/>
              <a:pPr/>
              <a:t>04/01/2021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34EFA-F543-49FB-88B8-5E8668780A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42950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9A7D12-EADF-4A4B-98FC-5F54FAF4F07A}" type="datetimeFigureOut">
              <a:rPr lang="en-GB" smtClean="0"/>
              <a:pPr/>
              <a:t>04/01/2021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934EFA-F543-49FB-88B8-5E8668780A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32497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27687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Lesson 9</a:t>
            </a:r>
            <a:br>
              <a:rPr lang="en-GB" dirty="0" smtClean="0"/>
            </a:br>
            <a:r>
              <a:rPr lang="en-GB" dirty="0" smtClean="0"/>
              <a:t>LO: To write an ending to my own ‘Journey’ story.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269212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71400"/>
            <a:ext cx="8229600" cy="1143000"/>
          </a:xfrm>
        </p:spPr>
        <p:txBody>
          <a:bodyPr/>
          <a:lstStyle/>
          <a:p>
            <a:r>
              <a:rPr lang="en-GB" dirty="0" smtClean="0">
                <a:solidFill>
                  <a:srgbClr val="FF0000"/>
                </a:solidFill>
                <a:latin typeface="Tw Cen MT" panose="020B0602020104020603" pitchFamily="34" charset="0"/>
              </a:rPr>
              <a:t>Your Task</a:t>
            </a:r>
            <a:endParaRPr lang="en-GB" dirty="0">
              <a:solidFill>
                <a:srgbClr val="FF0000"/>
              </a:solidFill>
              <a:latin typeface="Tw Cen MT" panose="020B0602020104020603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908720"/>
            <a:ext cx="8568952" cy="583264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GB" dirty="0" smtClean="0">
                <a:latin typeface="Tw Cen MT" panose="020B0602020104020603" pitchFamily="34" charset="0"/>
              </a:rPr>
              <a:t>Today you are going to write the final section to your own ‘Journey’ story.  Remember to use the grammar skills we have worked on in previous lessons.  </a:t>
            </a:r>
            <a:endParaRPr lang="en-GB" dirty="0">
              <a:latin typeface="Tw Cen MT" panose="020B0602020104020603" pitchFamily="34" charset="0"/>
            </a:endParaRPr>
          </a:p>
          <a:p>
            <a:pPr marL="0" indent="0">
              <a:buNone/>
            </a:pPr>
            <a:r>
              <a:rPr lang="en-GB" dirty="0" smtClean="0">
                <a:latin typeface="Tw Cen MT" panose="020B0602020104020603" pitchFamily="34" charset="0"/>
              </a:rPr>
              <a:t>Use the prompts below to help you structure your writing:</a:t>
            </a:r>
          </a:p>
          <a:p>
            <a:pPr marL="0" indent="0">
              <a:buNone/>
            </a:pPr>
            <a:endParaRPr lang="en-GB" dirty="0" smtClean="0">
              <a:latin typeface="Tw Cen MT" panose="020B0602020104020603" pitchFamily="34" charset="0"/>
            </a:endParaRPr>
          </a:p>
          <a:p>
            <a:pPr marL="0" indent="0">
              <a:buNone/>
            </a:pPr>
            <a:r>
              <a:rPr lang="en-GB" dirty="0" smtClean="0">
                <a:solidFill>
                  <a:srgbClr val="002060"/>
                </a:solidFill>
                <a:latin typeface="Tw Cen MT" panose="020B0602020104020603" pitchFamily="34" charset="0"/>
              </a:rPr>
              <a:t>How are you feeling about your dilemma? (Imply feelings rather than say them directly e.g. my heart raced, butterflies fluttered in my stomach, rage boiled inside me)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002060"/>
                </a:solidFill>
                <a:latin typeface="Tw Cen MT" panose="020B0602020104020603" pitchFamily="34" charset="0"/>
              </a:rPr>
              <a:t>How did you solve the dilemma? 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002060"/>
                </a:solidFill>
                <a:latin typeface="Tw Cen MT" panose="020B0602020104020603" pitchFamily="34" charset="0"/>
              </a:rPr>
              <a:t>How did you escape?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002060"/>
                </a:solidFill>
                <a:latin typeface="Tw Cen MT" panose="020B0602020104020603" pitchFamily="34" charset="0"/>
              </a:rPr>
              <a:t>How did you get back home?</a:t>
            </a:r>
          </a:p>
          <a:p>
            <a:pPr marL="0" indent="0">
              <a:buNone/>
            </a:pPr>
            <a:endParaRPr lang="en-GB" dirty="0">
              <a:solidFill>
                <a:srgbClr val="002060"/>
              </a:solidFill>
              <a:latin typeface="Tw Cen MT" panose="020B0602020104020603" pitchFamily="34" charset="0"/>
            </a:endParaRPr>
          </a:p>
          <a:p>
            <a:pPr marL="0" indent="0">
              <a:buNone/>
            </a:pPr>
            <a:r>
              <a:rPr lang="en-GB" dirty="0" smtClean="0">
                <a:latin typeface="Tw Cen MT" panose="020B0602020104020603" pitchFamily="34" charset="0"/>
              </a:rPr>
              <a:t>Think carefully about your final sentence.  What do you do with the crayon?  Does something happen that may imply a sequel to your story?</a:t>
            </a:r>
          </a:p>
          <a:p>
            <a:pPr marL="0" indent="0">
              <a:buNone/>
            </a:pPr>
            <a:endParaRPr lang="en-GB" dirty="0" smtClean="0">
              <a:latin typeface="Tw Cen MT" panose="020B0602020104020603" pitchFamily="34" charset="0"/>
            </a:endParaRPr>
          </a:p>
          <a:p>
            <a:pPr marL="0" indent="0">
              <a:buNone/>
            </a:pPr>
            <a:endParaRPr lang="en-GB" dirty="0">
              <a:latin typeface="Tw Cen MT" panose="020B0602020104020603" pitchFamily="34" charset="0"/>
            </a:endParaRP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697188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2718</TotalTime>
  <Words>140</Words>
  <Application>Microsoft Office PowerPoint</Application>
  <PresentationFormat>On-screen Show (4:3)</PresentationFormat>
  <Paragraphs>12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Tw Cen MT</vt:lpstr>
      <vt:lpstr>Office Theme</vt:lpstr>
      <vt:lpstr>Lesson 9 LO: To write an ending to my own ‘Journey’ story.</vt:lpstr>
      <vt:lpstr>Your Task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 Chown</dc:creator>
  <cp:lastModifiedBy>J Wood</cp:lastModifiedBy>
  <cp:revision>72</cp:revision>
  <cp:lastPrinted>2018-03-29T10:17:47Z</cp:lastPrinted>
  <dcterms:created xsi:type="dcterms:W3CDTF">2018-03-01T09:40:07Z</dcterms:created>
  <dcterms:modified xsi:type="dcterms:W3CDTF">2021-01-04T11:16:25Z</dcterms:modified>
</cp:coreProperties>
</file>