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5" r:id="rId2"/>
    <p:sldId id="281" r:id="rId3"/>
    <p:sldId id="301" r:id="rId4"/>
    <p:sldId id="296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6B714-0751-46CC-9FC3-AD3073369F4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D4B37-5A25-4AB5-8512-BFA4BDB00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06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04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48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0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52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16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45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85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53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3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1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9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24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Lesson 6</a:t>
            </a:r>
            <a:br>
              <a:rPr lang="en-GB" dirty="0" smtClean="0"/>
            </a:br>
            <a:r>
              <a:rPr lang="en-GB" dirty="0" smtClean="0"/>
              <a:t>LO: To use interesting 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42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hown2.209\AppData\Local\Temp\Rar$DRa5772.43331\IMG_0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83976" y="580120"/>
            <a:ext cx="3707904" cy="2780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chown2.209\AppData\Local\Temp\Rar$DRa5772.45149\IMG_03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688" y="3356992"/>
            <a:ext cx="3556454" cy="3223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79512" y="3573016"/>
            <a:ext cx="2448272" cy="13954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can she see as she escapes the cage?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5884779" y="2329922"/>
            <a:ext cx="2448272" cy="13954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does she feel as she soars through the sky?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588224" y="458836"/>
            <a:ext cx="2160240" cy="14948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relief</a:t>
            </a:r>
          </a:p>
          <a:p>
            <a:pPr algn="ctr"/>
            <a:r>
              <a:rPr lang="en-GB" dirty="0"/>
              <a:t>j</a:t>
            </a:r>
            <a:r>
              <a:rPr lang="en-GB" dirty="0" smtClean="0"/>
              <a:t>oy</a:t>
            </a:r>
          </a:p>
          <a:p>
            <a:pPr algn="ctr"/>
            <a:r>
              <a:rPr lang="en-GB" dirty="0"/>
              <a:t>l</a:t>
            </a:r>
            <a:r>
              <a:rPr lang="en-GB" dirty="0" smtClean="0"/>
              <a:t>iberation</a:t>
            </a:r>
          </a:p>
          <a:p>
            <a:pPr algn="ctr"/>
            <a:r>
              <a:rPr lang="en-GB" dirty="0"/>
              <a:t>e</a:t>
            </a:r>
            <a:r>
              <a:rPr lang="en-GB" dirty="0" smtClean="0"/>
              <a:t>lation</a:t>
            </a:r>
          </a:p>
          <a:p>
            <a:pPr algn="ctr"/>
            <a:r>
              <a:rPr lang="en-GB" dirty="0"/>
              <a:t>e</a:t>
            </a:r>
            <a:r>
              <a:rPr lang="en-GB" dirty="0" smtClean="0"/>
              <a:t>uphoria</a:t>
            </a:r>
          </a:p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79512" y="5097421"/>
            <a:ext cx="2160240" cy="14948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/>
              <a:t>c</a:t>
            </a:r>
            <a:r>
              <a:rPr lang="en-GB" dirty="0" smtClean="0"/>
              <a:t>louds</a:t>
            </a:r>
          </a:p>
          <a:p>
            <a:pPr algn="ctr"/>
            <a:r>
              <a:rPr lang="en-GB" dirty="0"/>
              <a:t>b</a:t>
            </a:r>
            <a:r>
              <a:rPr lang="en-GB" dirty="0" smtClean="0"/>
              <a:t>illows</a:t>
            </a:r>
          </a:p>
          <a:p>
            <a:pPr algn="ctr"/>
            <a:r>
              <a:rPr lang="en-GB" dirty="0"/>
              <a:t>v</a:t>
            </a:r>
            <a:r>
              <a:rPr lang="en-GB" dirty="0" smtClean="0"/>
              <a:t>apours</a:t>
            </a:r>
          </a:p>
          <a:p>
            <a:pPr algn="ctr"/>
            <a:r>
              <a:rPr lang="en-GB" dirty="0"/>
              <a:t>h</a:t>
            </a:r>
            <a:r>
              <a:rPr lang="en-GB" dirty="0" smtClean="0"/>
              <a:t>aze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771800" y="4437112"/>
            <a:ext cx="2160240" cy="14948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/>
              <a:t>b</a:t>
            </a:r>
            <a:r>
              <a:rPr lang="en-GB" dirty="0" smtClean="0"/>
              <a:t>uildings</a:t>
            </a:r>
          </a:p>
          <a:p>
            <a:pPr algn="ctr"/>
            <a:r>
              <a:rPr lang="en-GB" dirty="0"/>
              <a:t>e</a:t>
            </a:r>
            <a:r>
              <a:rPr lang="en-GB" dirty="0" smtClean="0"/>
              <a:t>difices</a:t>
            </a:r>
          </a:p>
          <a:p>
            <a:pPr algn="ctr"/>
            <a:r>
              <a:rPr lang="en-GB" dirty="0"/>
              <a:t>s</a:t>
            </a:r>
            <a:r>
              <a:rPr lang="en-GB" dirty="0" smtClean="0"/>
              <a:t>tructures</a:t>
            </a:r>
          </a:p>
          <a:p>
            <a:pPr algn="ctr"/>
            <a:r>
              <a:rPr lang="en-GB" dirty="0"/>
              <a:t>a</a:t>
            </a:r>
            <a:r>
              <a:rPr lang="en-GB" dirty="0" smtClean="0"/>
              <a:t>ssemblies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979913" y="2492896"/>
            <a:ext cx="2160240" cy="14948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/>
              <a:t>p</a:t>
            </a:r>
            <a:r>
              <a:rPr lang="en-GB" dirty="0" smtClean="0"/>
              <a:t>eople</a:t>
            </a:r>
          </a:p>
          <a:p>
            <a:pPr algn="ctr"/>
            <a:r>
              <a:rPr lang="en-GB" dirty="0"/>
              <a:t>f</a:t>
            </a:r>
            <a:r>
              <a:rPr lang="en-GB" dirty="0" smtClean="0"/>
              <a:t>olks</a:t>
            </a:r>
          </a:p>
          <a:p>
            <a:pPr algn="ctr"/>
            <a:r>
              <a:rPr lang="en-GB" dirty="0" smtClean="0"/>
              <a:t>crowds</a:t>
            </a:r>
          </a:p>
          <a:p>
            <a:pPr algn="ctr"/>
            <a:r>
              <a:rPr lang="en-GB" dirty="0"/>
              <a:t>m</a:t>
            </a:r>
            <a:r>
              <a:rPr lang="en-GB" dirty="0" smtClean="0"/>
              <a:t>asses</a:t>
            </a:r>
          </a:p>
          <a:p>
            <a:pPr algn="ctr"/>
            <a:r>
              <a:rPr lang="en-GB" dirty="0" smtClean="0"/>
              <a:t>individuals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137995" y="491188"/>
            <a:ext cx="33782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2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These words can help up level your writing. </a:t>
            </a:r>
            <a:endParaRPr lang="en-GB" sz="3200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5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Your Task</a:t>
            </a:r>
            <a:endParaRPr lang="en-GB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Tw Cen MT" panose="020B0602020104020603" pitchFamily="34" charset="0"/>
              </a:rPr>
              <a:t>Write the paragraph of the girl gliding away on her magic carpet.</a:t>
            </a:r>
          </a:p>
          <a:p>
            <a:pPr marL="0" indent="0">
              <a:buNone/>
            </a:pPr>
            <a:endParaRPr lang="en-GB" dirty="0" smtClean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w Cen MT" panose="020B0602020104020603" pitchFamily="34" charset="0"/>
              </a:rPr>
              <a:t>Remember to use:</a:t>
            </a:r>
          </a:p>
          <a:p>
            <a:pPr marL="0" indent="0">
              <a:buNone/>
            </a:pPr>
            <a:r>
              <a:rPr lang="en-GB" dirty="0" smtClean="0">
                <a:latin typeface="Tw Cen MT" panose="020B0602020104020603" pitchFamily="34" charset="0"/>
              </a:rPr>
              <a:t>-  Interesting vocabulary (use a thesaurus)</a:t>
            </a:r>
          </a:p>
          <a:p>
            <a:pPr marL="0" indent="0">
              <a:buNone/>
            </a:pPr>
            <a:r>
              <a:rPr lang="en-GB" dirty="0" smtClean="0">
                <a:latin typeface="Tw Cen MT" panose="020B0602020104020603" pitchFamily="34" charset="0"/>
              </a:rPr>
              <a:t>-  Short </a:t>
            </a:r>
            <a:r>
              <a:rPr lang="en-GB" dirty="0">
                <a:latin typeface="Tw Cen MT" panose="020B0602020104020603" pitchFamily="34" charset="0"/>
              </a:rPr>
              <a:t>sentences for suspense</a:t>
            </a:r>
          </a:p>
          <a:p>
            <a:pPr>
              <a:buFontTx/>
              <a:buChar char="-"/>
            </a:pPr>
            <a:r>
              <a:rPr lang="en-GB" dirty="0" smtClean="0">
                <a:latin typeface="Tw Cen MT" panose="020B0602020104020603" pitchFamily="34" charset="0"/>
              </a:rPr>
              <a:t>Long </a:t>
            </a:r>
            <a:r>
              <a:rPr lang="en-GB" dirty="0">
                <a:latin typeface="Tw Cen MT" panose="020B0602020104020603" pitchFamily="34" charset="0"/>
              </a:rPr>
              <a:t>sentences using dashes for separating </a:t>
            </a:r>
            <a:r>
              <a:rPr lang="en-GB" dirty="0" smtClean="0">
                <a:latin typeface="Tw Cen MT" panose="020B0602020104020603" pitchFamily="34" charset="0"/>
              </a:rPr>
              <a:t>      </a:t>
            </a:r>
          </a:p>
          <a:p>
            <a:pPr marL="0" indent="0">
              <a:buNone/>
            </a:pPr>
            <a:r>
              <a:rPr lang="en-GB" dirty="0">
                <a:latin typeface="Tw Cen MT" panose="020B0602020104020603" pitchFamily="34" charset="0"/>
              </a:rPr>
              <a:t> </a:t>
            </a:r>
            <a:r>
              <a:rPr lang="en-GB" dirty="0" smtClean="0">
                <a:latin typeface="Tw Cen MT" panose="020B0602020104020603" pitchFamily="34" charset="0"/>
              </a:rPr>
              <a:t>  subordinate </a:t>
            </a:r>
            <a:r>
              <a:rPr lang="en-GB" dirty="0">
                <a:latin typeface="Tw Cen MT" panose="020B0602020104020603" pitchFamily="34" charset="0"/>
              </a:rPr>
              <a:t>clauses</a:t>
            </a:r>
          </a:p>
          <a:p>
            <a:pPr>
              <a:buFontTx/>
              <a:buChar char="-"/>
            </a:pPr>
            <a:r>
              <a:rPr lang="en-GB" dirty="0" smtClean="0">
                <a:latin typeface="Tw Cen MT" panose="020B0602020104020603" pitchFamily="34" charset="0"/>
              </a:rPr>
              <a:t>Adverbs </a:t>
            </a:r>
            <a:r>
              <a:rPr lang="en-GB" dirty="0">
                <a:latin typeface="Tw Cen MT" panose="020B0602020104020603" pitchFamily="34" charset="0"/>
              </a:rPr>
              <a:t>for extra </a:t>
            </a:r>
            <a:r>
              <a:rPr lang="en-GB" dirty="0" smtClean="0">
                <a:latin typeface="Tw Cen MT" panose="020B0602020104020603" pitchFamily="34" charset="0"/>
              </a:rPr>
              <a:t>details</a:t>
            </a:r>
          </a:p>
          <a:p>
            <a:pPr>
              <a:buFontTx/>
              <a:buChar char="-"/>
            </a:pPr>
            <a:r>
              <a:rPr lang="en-GB" dirty="0" smtClean="0">
                <a:latin typeface="Tw Cen MT" panose="020B0602020104020603" pitchFamily="34" charset="0"/>
              </a:rPr>
              <a:t>Repetition</a:t>
            </a:r>
          </a:p>
          <a:p>
            <a:pPr marL="0" indent="0">
              <a:buNone/>
            </a:pPr>
            <a:endParaRPr lang="en-GB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24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When we return to school we will take time to edit and improve your daring rescue writing and you will present this work for a display.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58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130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Office Theme</vt:lpstr>
      <vt:lpstr>Lesson 6 LO: To use interesting vocabulary</vt:lpstr>
      <vt:lpstr>PowerPoint Presentation</vt:lpstr>
      <vt:lpstr>Your Task</vt:lpstr>
      <vt:lpstr>When we return to school we will take time to edit and improve your daring rescue writing and you will present this work for a display.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Chown</dc:creator>
  <cp:lastModifiedBy>J Wood</cp:lastModifiedBy>
  <cp:revision>76</cp:revision>
  <cp:lastPrinted>2021-01-04T08:49:22Z</cp:lastPrinted>
  <dcterms:created xsi:type="dcterms:W3CDTF">2018-03-01T09:40:07Z</dcterms:created>
  <dcterms:modified xsi:type="dcterms:W3CDTF">2021-01-04T11:10:22Z</dcterms:modified>
</cp:coreProperties>
</file>