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2" r:id="rId2"/>
    <p:sldId id="276" r:id="rId3"/>
    <p:sldId id="277" r:id="rId4"/>
    <p:sldId id="297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6B714-0751-46CC-9FC3-AD3073369F4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D4B37-5A25-4AB5-8512-BFA4BDB00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06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D12-EADF-4A4B-98FC-5F54FAF4F07A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4EFA-F543-49FB-88B8-5E8668780A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4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D12-EADF-4A4B-98FC-5F54FAF4F07A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4EFA-F543-49FB-88B8-5E8668780A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48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D12-EADF-4A4B-98FC-5F54FAF4F07A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4EFA-F543-49FB-88B8-5E8668780A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90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D12-EADF-4A4B-98FC-5F54FAF4F07A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4EFA-F543-49FB-88B8-5E8668780A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52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D12-EADF-4A4B-98FC-5F54FAF4F07A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4EFA-F543-49FB-88B8-5E8668780A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16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D12-EADF-4A4B-98FC-5F54FAF4F07A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4EFA-F543-49FB-88B8-5E8668780A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45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D12-EADF-4A4B-98FC-5F54FAF4F07A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4EFA-F543-49FB-88B8-5E8668780A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8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D12-EADF-4A4B-98FC-5F54FAF4F07A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4EFA-F543-49FB-88B8-5E8668780A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3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D12-EADF-4A4B-98FC-5F54FAF4F07A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4EFA-F543-49FB-88B8-5E8668780A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23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D12-EADF-4A4B-98FC-5F54FAF4F07A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4EFA-F543-49FB-88B8-5E8668780A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21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D12-EADF-4A4B-98FC-5F54FAF4F07A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4EFA-F543-49FB-88B8-5E8668780A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9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A7D12-EADF-4A4B-98FC-5F54FAF4F07A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4EFA-F543-49FB-88B8-5E8668780A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24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Lesson 3</a:t>
            </a:r>
            <a:br>
              <a:rPr lang="en-GB" dirty="0" smtClean="0"/>
            </a:br>
            <a:r>
              <a:rPr lang="en-GB" dirty="0" smtClean="0"/>
              <a:t>LO: To use dashes to separate a subordinate clause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28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4624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The daring rescue of the bird...</a:t>
            </a:r>
            <a:endParaRPr lang="en-GB" sz="32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07504" y="980728"/>
            <a:ext cx="3629528" cy="371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007592" y="2836078"/>
            <a:ext cx="2933406" cy="376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995936" y="2920876"/>
            <a:ext cx="172819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Tw Cen MT" panose="020B0602020104020603" pitchFamily="34" charset="0"/>
                <a:ea typeface="Calibri"/>
                <a:cs typeface="Times New Roman"/>
              </a:rPr>
              <a:t>We can include dashes</a:t>
            </a:r>
            <a:r>
              <a:rPr lang="en-GB" dirty="0" smtClean="0">
                <a:solidFill>
                  <a:srgbClr val="FF0000"/>
                </a:solidFill>
                <a:latin typeface="Tw Cen MT" panose="020B0602020104020603" pitchFamily="34" charset="0"/>
                <a:ea typeface="Calibri"/>
                <a:cs typeface="Times New Roman"/>
              </a:rPr>
              <a:t> </a:t>
            </a:r>
            <a:r>
              <a:rPr lang="en-GB" dirty="0" smtClean="0">
                <a:latin typeface="Tw Cen MT" panose="020B0602020104020603" pitchFamily="34" charset="0"/>
                <a:ea typeface="Calibri"/>
                <a:cs typeface="Times New Roman"/>
              </a:rPr>
              <a:t>to make things clearer or give extra information </a:t>
            </a:r>
            <a:r>
              <a:rPr lang="en-GB" i="1" dirty="0" smtClean="0">
                <a:latin typeface="Tw Cen MT" panose="020B0602020104020603" pitchFamily="34" charset="0"/>
                <a:ea typeface="Calibri"/>
                <a:cs typeface="Times New Roman"/>
              </a:rPr>
              <a:t>– otherwise people might not understand.</a:t>
            </a:r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5582261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Tw Cen MT" panose="020B0602020104020603" pitchFamily="34" charset="0"/>
              </a:rPr>
              <a:t>The girl clutched her precious chalk in her hand </a:t>
            </a:r>
            <a:r>
              <a:rPr lang="en-GB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– so tightly that her fingers hurt – </a:t>
            </a:r>
            <a:r>
              <a:rPr lang="en-GB" sz="2000" dirty="0" smtClean="0">
                <a:latin typeface="Tw Cen MT" panose="020B0602020104020603" pitchFamily="34" charset="0"/>
              </a:rPr>
              <a:t>so she wouldn't drop it.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26497" y="730513"/>
            <a:ext cx="471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Tw Cen MT" panose="020B0602020104020603" pitchFamily="34" charset="0"/>
              </a:rPr>
              <a:t>The bird was taken to the highest point on the ship </a:t>
            </a:r>
            <a:r>
              <a:rPr lang="en-GB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– the girl followed it.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26497" y="152260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smtClean="0">
                <a:latin typeface="Tw Cen MT" panose="020B0602020104020603" pitchFamily="34" charset="0"/>
              </a:rPr>
              <a:t>The only thing the girl could do</a:t>
            </a:r>
            <a:r>
              <a:rPr lang="en-GB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- if she could do anything at all - </a:t>
            </a:r>
            <a:r>
              <a:rPr lang="en-GB" sz="2000" dirty="0" smtClean="0">
                <a:latin typeface="Tw Cen MT" panose="020B0602020104020603" pitchFamily="34" charset="0"/>
              </a:rPr>
              <a:t>was to run after the bird. </a:t>
            </a:r>
            <a:endParaRPr lang="en-GB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6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The daring rescue of the bird continued...</a:t>
            </a:r>
            <a:endParaRPr lang="en-GB" sz="32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2294524"/>
            <a:ext cx="1565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brave</a:t>
            </a:r>
            <a:endParaRPr lang="en-GB" dirty="0"/>
          </a:p>
          <a:p>
            <a:r>
              <a:rPr lang="en-GB" dirty="0"/>
              <a:t>bravely</a:t>
            </a:r>
          </a:p>
          <a:p>
            <a:r>
              <a:rPr lang="en-GB" dirty="0"/>
              <a:t>boldly</a:t>
            </a:r>
          </a:p>
          <a:p>
            <a:r>
              <a:rPr lang="en-GB" dirty="0"/>
              <a:t>courageously</a:t>
            </a:r>
          </a:p>
          <a:p>
            <a:r>
              <a:rPr lang="en-GB" dirty="0"/>
              <a:t>daringly</a:t>
            </a:r>
          </a:p>
          <a:p>
            <a:r>
              <a:rPr lang="en-GB" dirty="0"/>
              <a:t>heroically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2294524"/>
            <a:ext cx="156592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94181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Let’s have a go at adding in some adverbs at the start of our sentences. Don’t add too many or it will be hard to read and won’t flow. 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7450360" y="2903617"/>
            <a:ext cx="1205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fearful</a:t>
            </a:r>
            <a:endParaRPr lang="en-GB" dirty="0"/>
          </a:p>
          <a:p>
            <a:r>
              <a:rPr lang="en-GB" dirty="0"/>
              <a:t>fearfully</a:t>
            </a:r>
          </a:p>
          <a:p>
            <a:r>
              <a:rPr lang="en-GB" dirty="0"/>
              <a:t>anxiously</a:t>
            </a:r>
          </a:p>
          <a:p>
            <a:r>
              <a:rPr lang="en-GB" dirty="0"/>
              <a:t>timidly</a:t>
            </a:r>
          </a:p>
          <a:p>
            <a:r>
              <a:rPr lang="en-GB" dirty="0"/>
              <a:t>worriedly</a:t>
            </a:r>
          </a:p>
          <a:p>
            <a:r>
              <a:rPr lang="en-GB" dirty="0"/>
              <a:t>nervously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4426524"/>
            <a:ext cx="1133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Quick</a:t>
            </a:r>
            <a:endParaRPr lang="en-GB" dirty="0"/>
          </a:p>
          <a:p>
            <a:r>
              <a:rPr lang="en-GB" dirty="0"/>
              <a:t>quickly</a:t>
            </a:r>
          </a:p>
          <a:p>
            <a:r>
              <a:rPr lang="en-GB" dirty="0"/>
              <a:t>speedily</a:t>
            </a:r>
          </a:p>
          <a:p>
            <a:r>
              <a:rPr lang="en-GB" dirty="0"/>
              <a:t>swiftly</a:t>
            </a:r>
          </a:p>
          <a:p>
            <a:r>
              <a:rPr lang="en-GB" dirty="0"/>
              <a:t>rapidly</a:t>
            </a:r>
          </a:p>
          <a:p>
            <a:r>
              <a:rPr lang="en-GB" dirty="0"/>
              <a:t>hurriedly</a:t>
            </a:r>
          </a:p>
          <a:p>
            <a:r>
              <a:rPr lang="en-GB" dirty="0"/>
              <a:t>hastily</a:t>
            </a:r>
          </a:p>
          <a:p>
            <a:r>
              <a:rPr lang="en-GB" dirty="0"/>
              <a:t>urgently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50360" y="5135500"/>
            <a:ext cx="1349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Thanks</a:t>
            </a:r>
            <a:endParaRPr lang="en-GB" dirty="0"/>
          </a:p>
          <a:p>
            <a:r>
              <a:rPr lang="en-GB" dirty="0"/>
              <a:t>thankfully</a:t>
            </a:r>
          </a:p>
          <a:p>
            <a:r>
              <a:rPr lang="en-GB" dirty="0"/>
              <a:t>gratefully</a:t>
            </a:r>
          </a:p>
          <a:p>
            <a:r>
              <a:rPr lang="en-GB" dirty="0"/>
              <a:t>gladly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34336" y="4858501"/>
            <a:ext cx="156592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79512" y="4413475"/>
            <a:ext cx="156592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234336" y="2903617"/>
            <a:ext cx="156592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68476"/>
            <a:ext cx="4752528" cy="3166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3510167" cy="2451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35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Your Task</a:t>
            </a:r>
            <a:endParaRPr lang="en-GB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Tw Cen MT" panose="020B0602020104020603" pitchFamily="34" charset="0"/>
              </a:rPr>
              <a:t>Write your own paragraph about the daring rescue of the bird.  Remember to use:</a:t>
            </a:r>
          </a:p>
          <a:p>
            <a:pPr marL="0" indent="0">
              <a:buNone/>
            </a:pPr>
            <a:r>
              <a:rPr lang="en-GB" dirty="0">
                <a:latin typeface="Tw Cen MT" panose="020B0602020104020603" pitchFamily="34" charset="0"/>
              </a:rPr>
              <a:t>-	Short sentences for suspense</a:t>
            </a:r>
          </a:p>
          <a:p>
            <a:pPr marL="0" indent="0">
              <a:buNone/>
            </a:pPr>
            <a:r>
              <a:rPr lang="en-GB" dirty="0">
                <a:latin typeface="Tw Cen MT" panose="020B0602020104020603" pitchFamily="34" charset="0"/>
              </a:rPr>
              <a:t>-	Long sentences using dashes for separating </a:t>
            </a:r>
            <a:r>
              <a:rPr lang="en-GB" dirty="0" smtClean="0">
                <a:latin typeface="Tw Cen MT" panose="020B0602020104020603" pitchFamily="34" charset="0"/>
              </a:rPr>
              <a:t>    	subordinate </a:t>
            </a:r>
            <a:r>
              <a:rPr lang="en-GB" dirty="0">
                <a:latin typeface="Tw Cen MT" panose="020B0602020104020603" pitchFamily="34" charset="0"/>
              </a:rPr>
              <a:t>clauses</a:t>
            </a:r>
          </a:p>
          <a:p>
            <a:pPr marL="0" indent="0">
              <a:buNone/>
            </a:pPr>
            <a:r>
              <a:rPr lang="en-GB" dirty="0">
                <a:latin typeface="Tw Cen MT" panose="020B0602020104020603" pitchFamily="34" charset="0"/>
              </a:rPr>
              <a:t>-	Adverbs for extra details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265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206</Words>
  <Application>Microsoft Office PowerPoint</Application>
  <PresentationFormat>On-screen Show (4:3)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Tw Cen MT</vt:lpstr>
      <vt:lpstr>Office Theme</vt:lpstr>
      <vt:lpstr>Lesson 3 LO: To use dashes to separate a subordinate clause</vt:lpstr>
      <vt:lpstr>PowerPoint Presentation</vt:lpstr>
      <vt:lpstr>PowerPoint Presentation</vt:lpstr>
      <vt:lpstr>Your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Chown</dc:creator>
  <cp:lastModifiedBy>J Wood</cp:lastModifiedBy>
  <cp:revision>76</cp:revision>
  <cp:lastPrinted>2021-01-04T08:49:22Z</cp:lastPrinted>
  <dcterms:created xsi:type="dcterms:W3CDTF">2018-03-01T09:40:07Z</dcterms:created>
  <dcterms:modified xsi:type="dcterms:W3CDTF">2021-01-04T11:07:20Z</dcterms:modified>
</cp:coreProperties>
</file>