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any daglish" initials="bd" lastIdx="1" clrIdx="0">
    <p:extLst>
      <p:ext uri="{19B8F6BF-5375-455C-9EA6-DF929625EA0E}">
        <p15:presenceInfo xmlns:p15="http://schemas.microsoft.com/office/powerpoint/2012/main" userId="bethany daglis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8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0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12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4581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48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01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518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3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38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47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6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5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0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3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2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7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386FB64-B397-4BC3-8620-FA364F43572C}" type="datetimeFigureOut">
              <a:rPr lang="en-GB" smtClean="0"/>
              <a:t>03/01/2021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025FF0C-DEAD-4F31-9FD3-B71E60AD9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Mtc_QFIu9Q&amp;feature=emb_logo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4E8BA9-71AC-4352-BE9A-7186F6DBB6F7}"/>
              </a:ext>
            </a:extLst>
          </p:cNvPr>
          <p:cNvSpPr txBox="1"/>
          <p:nvPr/>
        </p:nvSpPr>
        <p:spPr>
          <a:xfrm>
            <a:off x="0" y="203200"/>
            <a:ext cx="118951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/>
              <a:t>Friday 8</a:t>
            </a:r>
            <a:r>
              <a:rPr lang="en-GB" sz="3000" b="1" u="sng" baseline="30000" dirty="0"/>
              <a:t>th </a:t>
            </a:r>
            <a:r>
              <a:rPr lang="en-GB" sz="3000" b="1" u="sng" dirty="0"/>
              <a:t>January 2021</a:t>
            </a:r>
          </a:p>
          <a:p>
            <a:endParaRPr lang="en-GB" sz="3000" b="1" u="sng" dirty="0"/>
          </a:p>
          <a:p>
            <a:r>
              <a:rPr lang="en-GB" sz="3000" b="1" u="sng" dirty="0"/>
              <a:t>LO: can I write a short adventure story?</a:t>
            </a:r>
          </a:p>
          <a:p>
            <a:endParaRPr lang="en-GB" sz="3000" dirty="0"/>
          </a:p>
          <a:p>
            <a:r>
              <a:rPr lang="en-GB" sz="3000" u="sng" dirty="0"/>
              <a:t>SC:</a:t>
            </a:r>
          </a:p>
          <a:p>
            <a:r>
              <a:rPr lang="en-GB" sz="3000" dirty="0"/>
              <a:t>I can use a story map to plan my characters adventure.</a:t>
            </a:r>
          </a:p>
          <a:p>
            <a:r>
              <a:rPr lang="en-GB" sz="3000" dirty="0"/>
              <a:t>I can include a mode of transport in my writing.</a:t>
            </a:r>
          </a:p>
          <a:p>
            <a:r>
              <a:rPr lang="en-GB" sz="3000" dirty="0"/>
              <a:t>I can write a short story using interesting vocabulary and other features that I have been taught in Year 4.</a:t>
            </a:r>
          </a:p>
        </p:txBody>
      </p:sp>
    </p:spTree>
    <p:extLst>
      <p:ext uri="{BB962C8B-B14F-4D97-AF65-F5344CB8AC3E}">
        <p14:creationId xmlns:p14="http://schemas.microsoft.com/office/powerpoint/2010/main" val="408555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4E8BA9-71AC-4352-BE9A-7186F6DBB6F7}"/>
              </a:ext>
            </a:extLst>
          </p:cNvPr>
          <p:cNvSpPr txBox="1"/>
          <p:nvPr/>
        </p:nvSpPr>
        <p:spPr>
          <a:xfrm>
            <a:off x="0" y="161636"/>
            <a:ext cx="12192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You only need to look at the story up until the little girl goes through the door:</a:t>
            </a:r>
          </a:p>
          <a:p>
            <a:pPr algn="ctr"/>
            <a:r>
              <a:rPr lang="en-GB" sz="32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Journey - YouTube</a:t>
            </a: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3000" dirty="0"/>
          </a:p>
          <a:p>
            <a:r>
              <a:rPr lang="en-GB" sz="3000" dirty="0"/>
              <a:t>Imagine that you have created your own magic door!</a:t>
            </a:r>
          </a:p>
          <a:p>
            <a:pPr algn="ctr"/>
            <a:endParaRPr lang="en-GB" sz="3000" b="1" dirty="0"/>
          </a:p>
          <a:p>
            <a:pPr algn="ctr"/>
            <a:endParaRPr lang="en-GB" sz="3000" b="1" dirty="0"/>
          </a:p>
          <a:p>
            <a:pPr algn="ctr"/>
            <a:r>
              <a:rPr lang="en-GB" sz="3000" b="1" dirty="0"/>
              <a:t>Where do you think you could go?</a:t>
            </a:r>
          </a:p>
          <a:p>
            <a:pPr algn="ctr"/>
            <a:endParaRPr lang="en-GB" sz="3000" b="1" dirty="0"/>
          </a:p>
          <a:p>
            <a:pPr algn="ctr"/>
            <a:r>
              <a:rPr lang="en-GB" sz="3000" b="1" dirty="0"/>
              <a:t>What do you think you would do?</a:t>
            </a:r>
          </a:p>
          <a:p>
            <a:pPr algn="ctr"/>
            <a:endParaRPr lang="en-GB" sz="3000" b="1" dirty="0"/>
          </a:p>
          <a:p>
            <a:pPr algn="ctr"/>
            <a:r>
              <a:rPr lang="en-GB" sz="3000" b="1" dirty="0"/>
              <a:t>How would you get home?</a:t>
            </a:r>
          </a:p>
        </p:txBody>
      </p:sp>
    </p:spTree>
    <p:extLst>
      <p:ext uri="{BB962C8B-B14F-4D97-AF65-F5344CB8AC3E}">
        <p14:creationId xmlns:p14="http://schemas.microsoft.com/office/powerpoint/2010/main" val="288721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7D4AE17-8A05-4C54-A449-D44C4082E427}"/>
              </a:ext>
            </a:extLst>
          </p:cNvPr>
          <p:cNvSpPr txBox="1"/>
          <p:nvPr/>
        </p:nvSpPr>
        <p:spPr>
          <a:xfrm>
            <a:off x="0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Draw your own story map of your own adventure through the door!</a:t>
            </a:r>
          </a:p>
          <a:p>
            <a:endParaRPr lang="en-GB" sz="3000" dirty="0"/>
          </a:p>
          <a:p>
            <a:r>
              <a:rPr lang="en-GB" sz="3000" dirty="0"/>
              <a:t>Your story map should only be a quick sketch and should take you no more than 5 minutes to complete.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8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4E8BA9-71AC-4352-BE9A-7186F6DBB6F7}"/>
              </a:ext>
            </a:extLst>
          </p:cNvPr>
          <p:cNvSpPr txBox="1"/>
          <p:nvPr/>
        </p:nvSpPr>
        <p:spPr>
          <a:xfrm>
            <a:off x="0" y="203200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u="sng" dirty="0"/>
              <a:t>Independent Task:</a:t>
            </a:r>
          </a:p>
          <a:p>
            <a:r>
              <a:rPr lang="en-GB" sz="3000" dirty="0"/>
              <a:t>Use the story map that you have just created to write your own short stories.</a:t>
            </a:r>
          </a:p>
          <a:p>
            <a:endParaRPr lang="en-GB" sz="3000" dirty="0"/>
          </a:p>
          <a:p>
            <a:r>
              <a:rPr lang="en-GB" sz="3000" dirty="0"/>
              <a:t>I want to see what you can do based on what you have learnt throughout the Autumn term.</a:t>
            </a:r>
          </a:p>
          <a:p>
            <a:endParaRPr lang="en-GB" sz="3000" dirty="0"/>
          </a:p>
          <a:p>
            <a:r>
              <a:rPr lang="en-GB" sz="3000" dirty="0"/>
              <a:t>You will only have this lesson to complete your stories so don’t make them too long.</a:t>
            </a:r>
          </a:p>
          <a:p>
            <a:endParaRPr lang="en-GB" sz="3000" dirty="0"/>
          </a:p>
          <a:p>
            <a:r>
              <a:rPr lang="en-GB" sz="3000" dirty="0"/>
              <a:t>Try and be imaginative and remember to include correct punctuation.</a:t>
            </a:r>
          </a:p>
        </p:txBody>
      </p:sp>
    </p:spTree>
    <p:extLst>
      <p:ext uri="{BB962C8B-B14F-4D97-AF65-F5344CB8AC3E}">
        <p14:creationId xmlns:p14="http://schemas.microsoft.com/office/powerpoint/2010/main" val="391798309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138</TotalTime>
  <Words>213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daglish</dc:creator>
  <cp:lastModifiedBy>Bethany Daglish</cp:lastModifiedBy>
  <cp:revision>27</cp:revision>
  <dcterms:created xsi:type="dcterms:W3CDTF">2020-10-28T08:59:53Z</dcterms:created>
  <dcterms:modified xsi:type="dcterms:W3CDTF">2021-01-03T15:28:37Z</dcterms:modified>
</cp:coreProperties>
</file>