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2" r:id="rId4"/>
    <p:sldId id="263" r:id="rId5"/>
    <p:sldId id="266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y daglish" initials="bd" lastIdx="2" clrIdx="0">
    <p:extLst>
      <p:ext uri="{19B8F6BF-5375-455C-9EA6-DF929625EA0E}">
        <p15:presenceInfo xmlns:p15="http://schemas.microsoft.com/office/powerpoint/2012/main" userId="bethany dagli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>
      <p:cViewPr varScale="1">
        <p:scale>
          <a:sx n="75" d="100"/>
          <a:sy n="75" d="100"/>
        </p:scale>
        <p:origin x="3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3ED39-D3E7-406A-8E64-EA5EB1034BBD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1ACF0-8EFB-409B-955B-5FFC6F8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2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1ACF0-8EFB-409B-955B-5FFC6F816B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6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ACF0-8EFB-409B-955B-5FFC6F816B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ACF0-8EFB-409B-955B-5FFC6F816B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9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ACF0-8EFB-409B-955B-5FFC6F816B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8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58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4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0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1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3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5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2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386FB64-B397-4BC3-8620-FA364F43572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025FF0C-DEAD-4F31-9FD3-B71E60AD9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a+whole+new+world+aladdin&amp;&amp;view=detail&amp;mid=A92EE7CE84847F9E8DEAA92EE7CE84847F9E8DEA&amp;&amp;FORM=VRDGAR&amp;ru=%2Fvideos%2Fsearch%3Fq%3Da%2Bwhole%2Bnew%2Bworld%2Baladdin%26FORM%3DHDRSC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E8BA9-71AC-4352-BE9A-7186F6DBB6F7}"/>
              </a:ext>
            </a:extLst>
          </p:cNvPr>
          <p:cNvSpPr txBox="1"/>
          <p:nvPr/>
        </p:nvSpPr>
        <p:spPr>
          <a:xfrm>
            <a:off x="0" y="20320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/>
              <a:t>Friday 15</a:t>
            </a:r>
            <a:r>
              <a:rPr lang="en-GB" sz="3000" b="1" u="sng" baseline="30000" dirty="0"/>
              <a:t>th</a:t>
            </a:r>
            <a:r>
              <a:rPr lang="en-GB" sz="3000" b="1" u="sng" dirty="0"/>
              <a:t> January 2021</a:t>
            </a:r>
          </a:p>
          <a:p>
            <a:endParaRPr lang="en-GB" sz="3000" b="1" u="sng" dirty="0"/>
          </a:p>
          <a:p>
            <a:r>
              <a:rPr lang="en-GB" sz="3000" b="1" u="sng" dirty="0"/>
              <a:t>LO: can I create expanded noun phrases?</a:t>
            </a:r>
          </a:p>
          <a:p>
            <a:endParaRPr lang="en-GB" sz="3000" dirty="0"/>
          </a:p>
          <a:p>
            <a:r>
              <a:rPr lang="en-GB" sz="3000" u="sng" dirty="0"/>
              <a:t>SC:</a:t>
            </a:r>
          </a:p>
          <a:p>
            <a:r>
              <a:rPr lang="en-GB" sz="3000" dirty="0"/>
              <a:t>I can use descriptive language.</a:t>
            </a:r>
          </a:p>
          <a:p>
            <a:r>
              <a:rPr lang="en-GB" sz="3000" dirty="0"/>
              <a:t>I can include interesting adjectives.</a:t>
            </a:r>
          </a:p>
          <a:p>
            <a:r>
              <a:rPr lang="en-GB" sz="3000" dirty="0"/>
              <a:t>I can include a comma between my adjectives.</a:t>
            </a:r>
          </a:p>
          <a:p>
            <a:r>
              <a:rPr lang="en-GB" sz="3000" dirty="0"/>
              <a:t>I can use neat, joint handwriting.</a:t>
            </a:r>
          </a:p>
        </p:txBody>
      </p:sp>
    </p:spTree>
    <p:extLst>
      <p:ext uri="{BB962C8B-B14F-4D97-AF65-F5344CB8AC3E}">
        <p14:creationId xmlns:p14="http://schemas.microsoft.com/office/powerpoint/2010/main" val="40855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271366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Watch and listen to this scene from Aladdin (ctrl click):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r>
              <a:rPr lang="en-GB" sz="3000" b="1" dirty="0"/>
              <a:t>First time </a:t>
            </a:r>
            <a:r>
              <a:rPr lang="en-GB" sz="3000" dirty="0"/>
              <a:t>– just watch and listen.</a:t>
            </a:r>
          </a:p>
          <a:p>
            <a:r>
              <a:rPr lang="en-GB" sz="3000" b="1" dirty="0"/>
              <a:t>Second time </a:t>
            </a:r>
            <a:r>
              <a:rPr lang="en-GB" sz="3000" dirty="0"/>
              <a:t>– doodle to the music. Where will your pencil take you? What will you draw?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527A002-70D7-4BEA-BF73-471F77714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9" t="24868" r="24494" b="22249"/>
          <a:stretch/>
        </p:blipFill>
        <p:spPr>
          <a:xfrm>
            <a:off x="2948682" y="1150706"/>
            <a:ext cx="6534365" cy="36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21740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What are some great lyrics in the song?</a:t>
            </a:r>
          </a:p>
          <a:p>
            <a:pPr algn="ctr"/>
            <a:endParaRPr lang="en-GB" sz="3000" b="1" dirty="0"/>
          </a:p>
          <a:p>
            <a:r>
              <a:rPr lang="en-GB" sz="3000" dirty="0"/>
              <a:t>Write them down then listen to my audio.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DB4B69-B73D-488C-A396-2A508636C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4866" y="121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Lets look at the scene where the little girl is on her magic carpet: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Make a list of adjectives </a:t>
            </a:r>
            <a:r>
              <a:rPr lang="en-GB" sz="3000"/>
              <a:t>you could </a:t>
            </a:r>
            <a:r>
              <a:rPr lang="en-GB" sz="3000" dirty="0"/>
              <a:t>use to describe this picture.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8E6EC-B111-4A9A-8C3A-C1CAFC846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30665" r="7687" b="18753"/>
          <a:stretch/>
        </p:blipFill>
        <p:spPr bwMode="auto">
          <a:xfrm>
            <a:off x="439414" y="923469"/>
            <a:ext cx="11313171" cy="5011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406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538478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/>
              <a:t>Modelled Writing:</a:t>
            </a:r>
          </a:p>
          <a:p>
            <a:r>
              <a:rPr lang="en-GB" sz="3000" dirty="0"/>
              <a:t>I am going to write sentences using expanded noun phrases to describe the scene where the little girl is on the magic carpet.</a:t>
            </a:r>
          </a:p>
          <a:p>
            <a:endParaRPr lang="en-GB" sz="3000" dirty="0"/>
          </a:p>
          <a:p>
            <a:r>
              <a:rPr lang="en-GB" sz="3000" dirty="0"/>
              <a:t>Making sure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Begin with a capital letter.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Use a comma to separate your adjectives.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Finish your sentence with a full stop.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Use neat, joint handwriting.</a:t>
            </a:r>
          </a:p>
          <a:p>
            <a:endParaRPr lang="en-GB" sz="3000" dirty="0"/>
          </a:p>
          <a:p>
            <a:r>
              <a:rPr lang="en-GB" sz="3000" dirty="0"/>
              <a:t>My model will be on the next slide.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0947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1613118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Kneeling on the </a:t>
            </a:r>
            <a:r>
              <a:rPr lang="en-GB" sz="3000" u="sng" dirty="0"/>
              <a:t>thin, red magic carpet</a:t>
            </a:r>
            <a:r>
              <a:rPr lang="en-GB" sz="3000" dirty="0"/>
              <a:t>, the little girl escaped her dreadful cage.</a:t>
            </a:r>
          </a:p>
          <a:p>
            <a:endParaRPr lang="en-GB" sz="3000" dirty="0"/>
          </a:p>
          <a:p>
            <a:r>
              <a:rPr lang="en-GB" sz="2800" dirty="0"/>
              <a:t>She soared over </a:t>
            </a:r>
            <a:r>
              <a:rPr lang="en-GB" sz="2800" u="sng" dirty="0"/>
              <a:t>fluffy, purple clouds</a:t>
            </a:r>
            <a:r>
              <a:rPr lang="en-GB" sz="2800" dirty="0"/>
              <a:t> that reminded her of cotton candy.</a:t>
            </a:r>
          </a:p>
          <a:p>
            <a:endParaRPr lang="en-GB" sz="2800" dirty="0"/>
          </a:p>
          <a:p>
            <a:r>
              <a:rPr lang="en-GB" sz="2800" dirty="0"/>
              <a:t>Fair below people watched her from within their </a:t>
            </a:r>
            <a:r>
              <a:rPr lang="en-GB" sz="2800" u="sng" dirty="0"/>
              <a:t>dry, crowded markets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The </a:t>
            </a:r>
            <a:r>
              <a:rPr lang="en-GB" sz="2800" u="sng" dirty="0"/>
              <a:t>round, dark cage </a:t>
            </a:r>
            <a:r>
              <a:rPr lang="en-GB" sz="2800" dirty="0"/>
              <a:t>was left forgotten and empty.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BC2A56-B99E-48F2-9774-CFBB4CA2D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9266" y="1117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633DFF-C127-48CA-AFDA-C01E105AA4EB}"/>
              </a:ext>
            </a:extLst>
          </p:cNvPr>
          <p:cNvSpPr txBox="1"/>
          <p:nvPr/>
        </p:nvSpPr>
        <p:spPr>
          <a:xfrm>
            <a:off x="0" y="538478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/>
              <a:t>Task:</a:t>
            </a:r>
          </a:p>
          <a:p>
            <a:r>
              <a:rPr lang="en-GB" sz="3000" dirty="0"/>
              <a:t>Now it is your turn to write sentences using expanded noun phrases to describe the scene where the little girl is on the magic carpet.</a:t>
            </a:r>
          </a:p>
          <a:p>
            <a:endParaRPr lang="en-GB" sz="3000" dirty="0"/>
          </a:p>
          <a:p>
            <a:r>
              <a:rPr lang="en-GB" sz="3000" dirty="0"/>
              <a:t>Make sure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Begin with a capital letter.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Use a comma to separate your adjectives.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Finish your sentence with a full stop.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Use neat, joint handwriting.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269337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309</TotalTime>
  <Words>317</Words>
  <Application>Microsoft Office PowerPoint</Application>
  <PresentationFormat>Widescreen</PresentationFormat>
  <Paragraphs>68</Paragraphs>
  <Slides>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daglish</dc:creator>
  <cp:lastModifiedBy>Bethany Daglish</cp:lastModifiedBy>
  <cp:revision>64</cp:revision>
  <dcterms:created xsi:type="dcterms:W3CDTF">2020-10-28T08:59:53Z</dcterms:created>
  <dcterms:modified xsi:type="dcterms:W3CDTF">2021-01-10T14:03:16Z</dcterms:modified>
</cp:coreProperties>
</file>