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2" r:id="rId4"/>
    <p:sldId id="263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daglish" initials="bd" lastIdx="2" clrIdx="0">
    <p:extLst>
      <p:ext uri="{19B8F6BF-5375-455C-9EA6-DF929625EA0E}">
        <p15:presenceInfo xmlns:p15="http://schemas.microsoft.com/office/powerpoint/2012/main" userId="bethany dagli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5" d="100"/>
          <a:sy n="75" d="100"/>
        </p:scale>
        <p:origin x="3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3ED39-D3E7-406A-8E64-EA5EB1034BB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1ACF0-8EFB-409B-955B-5FFC6F8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2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1ACF0-8EFB-409B-955B-5FFC6F816B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6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1ACF0-8EFB-409B-955B-5FFC6F816B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6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1ACF0-8EFB-409B-955B-5FFC6F816B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3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ACF0-8EFB-409B-955B-5FFC6F816B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58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4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0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1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3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5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2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E8BA9-71AC-4352-BE9A-7186F6DBB6F7}"/>
              </a:ext>
            </a:extLst>
          </p:cNvPr>
          <p:cNvSpPr txBox="1"/>
          <p:nvPr/>
        </p:nvSpPr>
        <p:spPr>
          <a:xfrm>
            <a:off x="0" y="20320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/>
              <a:t>Thursday 14</a:t>
            </a:r>
            <a:r>
              <a:rPr lang="en-GB" sz="3000" b="1" u="sng" baseline="30000" dirty="0"/>
              <a:t>th</a:t>
            </a:r>
            <a:r>
              <a:rPr lang="en-GB" sz="3000" b="1" u="sng" dirty="0"/>
              <a:t> January 2021</a:t>
            </a:r>
          </a:p>
          <a:p>
            <a:endParaRPr lang="en-GB" sz="3000" b="1" u="sng" dirty="0"/>
          </a:p>
          <a:p>
            <a:r>
              <a:rPr lang="en-GB" sz="3000" b="1" u="sng" dirty="0"/>
              <a:t>LO: can I describe a scene from the story?</a:t>
            </a:r>
          </a:p>
          <a:p>
            <a:endParaRPr lang="en-GB" sz="3000" dirty="0"/>
          </a:p>
          <a:p>
            <a:r>
              <a:rPr lang="en-GB" sz="3000" u="sng" dirty="0"/>
              <a:t>SC:</a:t>
            </a:r>
          </a:p>
          <a:p>
            <a:r>
              <a:rPr lang="en-GB" sz="3000" dirty="0"/>
              <a:t>I can use descriptive language.</a:t>
            </a:r>
          </a:p>
          <a:p>
            <a:r>
              <a:rPr lang="en-GB" sz="3000" dirty="0"/>
              <a:t>I can include full stops and capital letters.</a:t>
            </a:r>
          </a:p>
          <a:p>
            <a:r>
              <a:rPr lang="en-GB" sz="3000" dirty="0"/>
              <a:t>I can form expanded noun phrases to make my writing more descriptive.</a:t>
            </a:r>
          </a:p>
          <a:p>
            <a:r>
              <a:rPr lang="en-GB" sz="3000" dirty="0"/>
              <a:t>I can use prepositions.</a:t>
            </a:r>
          </a:p>
          <a:p>
            <a:r>
              <a:rPr lang="en-GB" sz="3000" dirty="0"/>
              <a:t>I can use neat, joint handwriting.</a:t>
            </a:r>
          </a:p>
        </p:txBody>
      </p:sp>
    </p:spTree>
    <p:extLst>
      <p:ext uri="{BB962C8B-B14F-4D97-AF65-F5344CB8AC3E}">
        <p14:creationId xmlns:p14="http://schemas.microsoft.com/office/powerpoint/2010/main" val="40855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271366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This is the scene that we are going to describe today: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7D345-3E3B-4B6F-A244-C6FCA7DF55C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28945" r="12201" b="21475"/>
          <a:stretch/>
        </p:blipFill>
        <p:spPr bwMode="auto">
          <a:xfrm>
            <a:off x="110356" y="1258209"/>
            <a:ext cx="8948977" cy="4727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5757BF-1676-4EA7-8719-5C73245B149F}"/>
              </a:ext>
            </a:extLst>
          </p:cNvPr>
          <p:cNvSpPr txBox="1"/>
          <p:nvPr/>
        </p:nvSpPr>
        <p:spPr>
          <a:xfrm>
            <a:off x="9059333" y="1390465"/>
            <a:ext cx="31326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can you see?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The girl is in front of the bridge.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She is sitting in a small, red boat.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I can see a bridge in front of the tower.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There is a deep moat around the castle.</a:t>
            </a:r>
          </a:p>
          <a:p>
            <a:pPr marL="0" indent="0">
              <a:buFontTx/>
              <a:buNone/>
            </a:pPr>
            <a:endParaRPr lang="en-GB" sz="2400" dirty="0"/>
          </a:p>
          <a:p>
            <a:pPr marL="0" indent="0">
              <a:buFontTx/>
              <a:buNone/>
            </a:pPr>
            <a:r>
              <a:rPr lang="en-GB" sz="2400" b="1" dirty="0"/>
              <a:t>What can you smell/feel/taste/hear?</a:t>
            </a:r>
          </a:p>
          <a:p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7D8E03-77D2-4DDF-B560-D5B7B8D54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7000" y="59176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7356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Write down as many sentences as you can to describe this scene.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48FA6-876F-4CEF-9AC3-5002C5D0FB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28945" r="12201" b="21475"/>
          <a:stretch/>
        </p:blipFill>
        <p:spPr bwMode="auto">
          <a:xfrm>
            <a:off x="193188" y="738097"/>
            <a:ext cx="11880279" cy="5950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679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400810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/>
              <a:t>Modelled Writing:</a:t>
            </a:r>
          </a:p>
          <a:p>
            <a:r>
              <a:rPr lang="en-GB" sz="3000" dirty="0"/>
              <a:t>I am going to model writing sentences to describe this scene.</a:t>
            </a:r>
          </a:p>
          <a:p>
            <a:endParaRPr lang="en-GB" sz="3000" dirty="0"/>
          </a:p>
          <a:p>
            <a:r>
              <a:rPr lang="en-GB" sz="3000" dirty="0"/>
              <a:t>I am going to be using: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Adjectives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Expanded Noun Phrases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Prepositions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Full Stops and Capital 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Interesting sentence lengths</a:t>
            </a:r>
          </a:p>
          <a:p>
            <a:endParaRPr lang="en-GB" sz="3000" dirty="0"/>
          </a:p>
          <a:p>
            <a:r>
              <a:rPr lang="en-GB" sz="3000" b="1" dirty="0"/>
              <a:t>My modelled writing will be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45406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little girl is sitting in a small, red boat that she drew for herself.</a:t>
            </a:r>
          </a:p>
          <a:p>
            <a:endParaRPr lang="en-GB" sz="3200" dirty="0"/>
          </a:p>
          <a:p>
            <a:r>
              <a:rPr lang="en-GB" sz="3200" dirty="0"/>
              <a:t>In front of her is a large, stone castle.</a:t>
            </a:r>
          </a:p>
          <a:p>
            <a:endParaRPr lang="en-GB" sz="3200" dirty="0"/>
          </a:p>
          <a:p>
            <a:r>
              <a:rPr lang="en-GB" sz="3200" dirty="0"/>
              <a:t>Around the castle is a deep, blue moat. </a:t>
            </a:r>
          </a:p>
          <a:p>
            <a:endParaRPr lang="en-GB" sz="3200" dirty="0"/>
          </a:p>
          <a:p>
            <a:r>
              <a:rPr lang="en-GB" sz="3200" dirty="0"/>
              <a:t>The only way into the castle is to float through the bridge.</a:t>
            </a:r>
          </a:p>
          <a:p>
            <a:endParaRPr lang="en-GB" sz="3200" dirty="0"/>
          </a:p>
          <a:p>
            <a:r>
              <a:rPr lang="en-GB" sz="3200" dirty="0"/>
              <a:t>The castle has tall, thin towers with blue and gold roof tops.</a:t>
            </a:r>
          </a:p>
          <a:p>
            <a:endParaRPr lang="en-GB" sz="3200" dirty="0"/>
          </a:p>
          <a:p>
            <a:r>
              <a:rPr lang="en-GB" sz="3200" dirty="0"/>
              <a:t>The castle towers over the little girl as she enters.</a:t>
            </a:r>
          </a:p>
          <a:p>
            <a:endParaRPr lang="en-GB" sz="3200" dirty="0"/>
          </a:p>
          <a:p>
            <a:r>
              <a:rPr lang="en-GB" sz="3200" dirty="0"/>
              <a:t>As the girl enters the castle people can be seen carry out their daily work.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3F868E-A5E2-4580-A3AA-A44B4C73B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6200" y="20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322720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/>
              <a:t>Task:</a:t>
            </a:r>
          </a:p>
          <a:p>
            <a:r>
              <a:rPr lang="en-GB" sz="3000" dirty="0"/>
              <a:t>Now it is your turn to write sentences in your book about the picture we have just discussed.</a:t>
            </a:r>
          </a:p>
          <a:p>
            <a:endParaRPr lang="en-GB" sz="3000" i="1" dirty="0"/>
          </a:p>
          <a:p>
            <a:r>
              <a:rPr lang="en-GB" sz="3000" dirty="0"/>
              <a:t>Make sure that you try and use the following in your own writing: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Adjectives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Expanded Noun Phrases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Prepositions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Full Stops and Capital 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Interesting sentence lengths</a:t>
            </a:r>
          </a:p>
          <a:p>
            <a:endParaRPr lang="en-GB" sz="2800" dirty="0"/>
          </a:p>
          <a:p>
            <a:r>
              <a:rPr lang="en-GB" sz="2800" dirty="0"/>
              <a:t>There will be word mats linked on the website to support your writing.</a:t>
            </a:r>
          </a:p>
        </p:txBody>
      </p:sp>
    </p:spTree>
    <p:extLst>
      <p:ext uri="{BB962C8B-B14F-4D97-AF65-F5344CB8AC3E}">
        <p14:creationId xmlns:p14="http://schemas.microsoft.com/office/powerpoint/2010/main" val="290947928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343</TotalTime>
  <Words>341</Words>
  <Application>Microsoft Office PowerPoint</Application>
  <PresentationFormat>Widescreen</PresentationFormat>
  <Paragraphs>58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daglish</dc:creator>
  <cp:lastModifiedBy>Bethany Daglish</cp:lastModifiedBy>
  <cp:revision>57</cp:revision>
  <dcterms:created xsi:type="dcterms:W3CDTF">2020-10-28T08:59:53Z</dcterms:created>
  <dcterms:modified xsi:type="dcterms:W3CDTF">2021-01-10T13:19:14Z</dcterms:modified>
</cp:coreProperties>
</file>