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daglish" initials="bd" lastIdx="2" clrIdx="0">
    <p:extLst>
      <p:ext uri="{19B8F6BF-5375-455C-9EA6-DF929625EA0E}">
        <p15:presenceInfo xmlns:p15="http://schemas.microsoft.com/office/powerpoint/2012/main" userId="bethany dagli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30T10:58:25.441" idx="2">
    <p:pos x="7453" y="1153"/>
    <p:text>https://www.youtube.com/watch?v=DRsmuveKWuk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8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4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0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3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FMtc_QFIu9Q" TargetMode="Externa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032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Monday 11</a:t>
            </a:r>
            <a:r>
              <a:rPr lang="en-GB" sz="3000" b="1" u="sng" baseline="30000" dirty="0"/>
              <a:t>th</a:t>
            </a:r>
            <a:r>
              <a:rPr lang="en-GB" sz="3000" b="1" u="sng" dirty="0"/>
              <a:t> January 2021</a:t>
            </a:r>
          </a:p>
          <a:p>
            <a:endParaRPr lang="en-GB" sz="3000" b="1" u="sng" dirty="0"/>
          </a:p>
          <a:p>
            <a:r>
              <a:rPr lang="en-GB" sz="3000" b="1" u="sng" dirty="0"/>
              <a:t>LO: can I use colour to show emotion?</a:t>
            </a:r>
          </a:p>
          <a:p>
            <a:endParaRPr lang="en-GB" sz="3000" dirty="0"/>
          </a:p>
          <a:p>
            <a:r>
              <a:rPr lang="en-GB" sz="3000" u="sng" dirty="0"/>
              <a:t>SC:</a:t>
            </a:r>
          </a:p>
          <a:p>
            <a:r>
              <a:rPr lang="en-GB" sz="3000" dirty="0"/>
              <a:t>I can use a pencil to sketch to simple picture.</a:t>
            </a:r>
          </a:p>
          <a:p>
            <a:r>
              <a:rPr lang="en-GB" sz="3000" dirty="0"/>
              <a:t>I can use colour to show and explain emotions.</a:t>
            </a:r>
          </a:p>
          <a:p>
            <a:r>
              <a:rPr lang="en-GB" sz="3000" dirty="0"/>
              <a:t>I can link emotions to different colours.</a:t>
            </a:r>
          </a:p>
        </p:txBody>
      </p:sp>
    </p:spTree>
    <p:extLst>
      <p:ext uri="{BB962C8B-B14F-4D97-AF65-F5344CB8AC3E}">
        <p14:creationId xmlns:p14="http://schemas.microsoft.com/office/powerpoint/2010/main" val="40855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Write down as many different modes of transport you can think of!</a:t>
            </a:r>
          </a:p>
          <a:p>
            <a:endParaRPr lang="en-GB" sz="3000" b="1" dirty="0"/>
          </a:p>
          <a:p>
            <a:endParaRPr lang="en-GB" sz="3000" b="1" dirty="0"/>
          </a:p>
          <a:p>
            <a:r>
              <a:rPr lang="en-GB" sz="3000" b="1" dirty="0"/>
              <a:t>Try and think of unusual and historic forms of transport.</a:t>
            </a:r>
          </a:p>
        </p:txBody>
      </p:sp>
    </p:spTree>
    <p:extLst>
      <p:ext uri="{BB962C8B-B14F-4D97-AF65-F5344CB8AC3E}">
        <p14:creationId xmlns:p14="http://schemas.microsoft.com/office/powerpoint/2010/main" val="288721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7D4AE17-8A05-4C54-A449-D44C4082E427}"/>
              </a:ext>
            </a:extLst>
          </p:cNvPr>
          <p:cNvSpPr txBox="1"/>
          <p:nvPr/>
        </p:nvSpPr>
        <p:spPr>
          <a:xfrm>
            <a:off x="0" y="352839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Re-watch the book on YouTube - </a:t>
            </a:r>
            <a:r>
              <a:rPr lang="en-GB" sz="3200" dirty="0">
                <a:hlinkClick r:id="rId2"/>
              </a:rPr>
              <a:t>Journey - YouTube</a:t>
            </a:r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What modes of transport can you spot?</a:t>
            </a: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568E59E0-2E8B-47DF-A3D3-A5E65802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1" y="1830167"/>
            <a:ext cx="5359668" cy="48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8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354496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/>
              <a:t>Pick up your magic pen!</a:t>
            </a:r>
          </a:p>
          <a:p>
            <a:endParaRPr lang="en-GB" sz="3000"/>
          </a:p>
          <a:p>
            <a:r>
              <a:rPr lang="en-GB" sz="3000"/>
              <a:t>I want you to mime draw the boat, hot air balloon and flying carpet!</a:t>
            </a:r>
            <a:endParaRPr lang="en-GB" sz="30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6FA840-0FE6-4EA2-9D5A-9682EE55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1" y="2939416"/>
            <a:ext cx="3959370" cy="25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0134F208-024C-4CE3-8B6B-B386ABE64F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r="47510" b="13043"/>
          <a:stretch/>
        </p:blipFill>
        <p:spPr bwMode="auto">
          <a:xfrm>
            <a:off x="5364162" y="2477135"/>
            <a:ext cx="2473326" cy="3504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F622E5-39B3-4251-87A8-D79B47B5D37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0249" r="26556" b="39501"/>
          <a:stretch/>
        </p:blipFill>
        <p:spPr bwMode="auto">
          <a:xfrm>
            <a:off x="8329149" y="3024506"/>
            <a:ext cx="2473326" cy="249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0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843677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What is your favourite part of the story?</a:t>
            </a:r>
          </a:p>
          <a:p>
            <a:endParaRPr lang="en-GB" sz="3000" dirty="0"/>
          </a:p>
          <a:p>
            <a:r>
              <a:rPr lang="en-GB" sz="3000" dirty="0"/>
              <a:t>How could we use a ‘freeze frame’ to show this part of the story?</a:t>
            </a:r>
          </a:p>
          <a:p>
            <a:endParaRPr lang="en-GB" sz="3000" dirty="0"/>
          </a:p>
          <a:p>
            <a:r>
              <a:rPr lang="en-GB" sz="3000" dirty="0"/>
              <a:t>How could you then bring this moment to life using just miming and movement?</a:t>
            </a:r>
          </a:p>
          <a:p>
            <a:endParaRPr lang="en-GB" sz="3000" dirty="0"/>
          </a:p>
          <a:p>
            <a:r>
              <a:rPr lang="en-GB" sz="3000" dirty="0"/>
              <a:t>What could the girl say in this moment?</a:t>
            </a:r>
          </a:p>
          <a:p>
            <a:endParaRPr lang="en-GB" sz="3000" dirty="0"/>
          </a:p>
          <a:p>
            <a:endParaRPr lang="en-GB" sz="3000" b="1" dirty="0"/>
          </a:p>
          <a:p>
            <a:r>
              <a:rPr lang="en-GB" sz="3000" b="1" dirty="0"/>
              <a:t>Discuss these questions with people in our house.</a:t>
            </a:r>
          </a:p>
        </p:txBody>
      </p:sp>
    </p:spTree>
    <p:extLst>
      <p:ext uri="{BB962C8B-B14F-4D97-AF65-F5344CB8AC3E}">
        <p14:creationId xmlns:p14="http://schemas.microsoft.com/office/powerpoint/2010/main" val="402679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03200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In today’s lesson, you are going to be drawing pictures in pencil and shade with grey (on a small piece of paper).</a:t>
            </a:r>
          </a:p>
          <a:p>
            <a:endParaRPr lang="en-GB" sz="3000" dirty="0"/>
          </a:p>
          <a:p>
            <a:r>
              <a:rPr lang="en-GB" sz="3000" dirty="0"/>
              <a:t>Once you have your picture (it could be like the ones below) you will then use a red or purple pencil to add in ONE detail with that colour to make it pop.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14F68-E6EF-44D9-8438-3BDEF0FEE2A7}"/>
              </a:ext>
            </a:extLst>
          </p:cNvPr>
          <p:cNvPicPr/>
          <p:nvPr/>
        </p:nvPicPr>
        <p:blipFill rotWithShape="1">
          <a:blip r:embed="rId2"/>
          <a:srcRect l="40217" t="52590" r="43663" b="27319"/>
          <a:stretch/>
        </p:blipFill>
        <p:spPr bwMode="auto">
          <a:xfrm>
            <a:off x="2155343" y="3350558"/>
            <a:ext cx="3268894" cy="234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32508-F000-4195-81EA-AE9AFE763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22" t="44887" r="43819" b="32376"/>
          <a:stretch/>
        </p:blipFill>
        <p:spPr>
          <a:xfrm>
            <a:off x="6213945" y="3361342"/>
            <a:ext cx="3391593" cy="23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8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0320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Task:</a:t>
            </a:r>
          </a:p>
          <a:p>
            <a:r>
              <a:rPr lang="en-GB" sz="3000" dirty="0"/>
              <a:t>Now it is your turn to draw your picture.</a:t>
            </a:r>
          </a:p>
          <a:p>
            <a:endParaRPr lang="en-GB" sz="3000" dirty="0"/>
          </a:p>
          <a:p>
            <a:r>
              <a:rPr lang="en-GB" sz="3000" dirty="0"/>
              <a:t>Make sure that you use ONE colour only to make one part of the picture pop.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Remember to send pictures of your drawings to 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D8A00-C121-41B8-BA7F-978F357FA9A7}"/>
              </a:ext>
            </a:extLst>
          </p:cNvPr>
          <p:cNvPicPr/>
          <p:nvPr/>
        </p:nvPicPr>
        <p:blipFill rotWithShape="1">
          <a:blip r:embed="rId2"/>
          <a:srcRect l="40217" t="52590" r="43663" b="27319"/>
          <a:stretch/>
        </p:blipFill>
        <p:spPr bwMode="auto">
          <a:xfrm>
            <a:off x="2051252" y="2700718"/>
            <a:ext cx="3268894" cy="234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8A887-B802-4520-8D67-B32349D21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22" t="44887" r="43819" b="32376"/>
          <a:stretch/>
        </p:blipFill>
        <p:spPr>
          <a:xfrm>
            <a:off x="6109854" y="2711502"/>
            <a:ext cx="3391593" cy="23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249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177</TotalTime>
  <Words>267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daglish</dc:creator>
  <cp:lastModifiedBy>Bethany Daglish</cp:lastModifiedBy>
  <cp:revision>30</cp:revision>
  <dcterms:created xsi:type="dcterms:W3CDTF">2020-10-28T08:59:53Z</dcterms:created>
  <dcterms:modified xsi:type="dcterms:W3CDTF">2021-01-10T12:51:26Z</dcterms:modified>
</cp:coreProperties>
</file>