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7CAC-070C-44F7-8D88-9AF9A4553FA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28E8-28CC-4563-9ABA-4DD608110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38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27CAC-070C-44F7-8D88-9AF9A4553FA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28E8-28CC-4563-9ABA-4DD608110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38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27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51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68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0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2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14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992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5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69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95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Weinstein</dc:creator>
  <cp:lastModifiedBy>M Weinstein</cp:lastModifiedBy>
  <cp:revision>1</cp:revision>
  <dcterms:created xsi:type="dcterms:W3CDTF">2020-11-24T08:33:46Z</dcterms:created>
  <dcterms:modified xsi:type="dcterms:W3CDTF">2020-11-24T08:33:46Z</dcterms:modified>
</cp:coreProperties>
</file>