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4" r:id="rId3"/>
    <p:sldId id="265" r:id="rId4"/>
    <p:sldId id="266" r:id="rId5"/>
    <p:sldId id="269" r:id="rId6"/>
    <p:sldId id="270" r:id="rId7"/>
    <p:sldId id="271" r:id="rId8"/>
    <p:sldId id="267" r:id="rId9"/>
    <p:sldId id="273" r:id="rId10"/>
    <p:sldId id="275" r:id="rId11"/>
    <p:sldId id="274" r:id="rId12"/>
    <p:sldId id="276" r:id="rId13"/>
    <p:sldId id="27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6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95124-72C4-4F83-BEA2-285F19D1A7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6688DE-6309-4769-AA8D-851A7D0BA3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40E77-8B2E-4013-9C14-7758751DB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971E-76AD-4DBA-ABD7-210E45FB9456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B667CA-D29F-4C92-8171-F15902AC1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50D217-E246-4AD2-BA28-D6DAB0FBF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8E04-FE3D-46D9-85EA-535F574B35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40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D730E-E4F7-4800-8C5A-E2C88AA80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C9D7CD-C97D-40F9-A15E-2A7088FCD0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15F099-C5BB-4174-8CEC-C1E97ED6B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971E-76AD-4DBA-ABD7-210E45FB9456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13CDE1-CD78-45F8-83C5-0E193C184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35E2F1-2E04-4502-A176-A0A00AE4E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8E04-FE3D-46D9-85EA-535F574B35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0795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6FCF5E-8680-4B7E-9755-3BFB72D404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AE316C-E91E-42E8-91FE-87F5F18DFA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064AA4-34D4-4B03-9EC2-1E71BE55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971E-76AD-4DBA-ABD7-210E45FB9456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994CAB-7B36-4D71-AC5E-6373A893D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F0C94C-9DB7-4CC5-B9F3-0B52E9716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8E04-FE3D-46D9-85EA-535F574B35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19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CE956-BCAE-436C-86E5-BDA7CCE28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487F4-1E73-4EDE-8C5F-05A7DC1F3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DC4F4-7E80-48B0-874B-7F250B316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971E-76AD-4DBA-ABD7-210E45FB9456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69BCC-AB43-45F3-BAC0-AD4B3BDC1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589C15-F803-4D72-8DA9-4D49A93BD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8E04-FE3D-46D9-85EA-535F574B35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949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BCFCD-1CC9-4C5A-BEBD-BB6AB2EB3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DB7D6D-1730-4891-AAAB-D5B728631A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1AD5A7-3AAE-4158-8F2A-6DD5E6323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971E-76AD-4DBA-ABD7-210E45FB9456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3FC054-0B13-4463-91C4-684458850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5817B9-F46F-4EFF-AB0D-D83DDAFDA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8E04-FE3D-46D9-85EA-535F574B35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834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CFA13-989A-4E9E-8D2E-00427E007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86CD9-2711-4312-97A1-A0A2A0012D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F08606-CCA1-49FE-ADCC-4BB0F6D5BD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694D2D-9900-490A-90A0-3FBC73109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971E-76AD-4DBA-ABD7-210E45FB9456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83EECE-D6CA-4942-970E-EDEC6B248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58FF37-8F96-4534-8D47-D6938DAC9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8E04-FE3D-46D9-85EA-535F574B35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910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AD7E6-9D1F-4A67-9B8C-58923381F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1CDB0D-99AF-498C-909F-9BF02FA2E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3C396C-E5B8-4687-AD32-E1473E9119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C98936-A995-4709-9A3B-1C4E6F4C00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6598B9-901C-4CA7-BD76-DDC5DDE7A0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F25EF9-C9E9-4A8E-9AC4-872A23876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971E-76AD-4DBA-ABD7-210E45FB9456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799E0D-C37C-4C50-BE00-B0C8711FB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256DA4-04EB-41DD-9334-FF577A411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8E04-FE3D-46D9-85EA-535F574B35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377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4F16F-2169-4977-A5B3-CCF680DFB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16EE96-0132-4B9C-8638-6BF4A4426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971E-76AD-4DBA-ABD7-210E45FB9456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91A820-61E3-462B-8A14-8740F1DCE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AB3563-13F5-4A81-BB9F-79B942C6F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8E04-FE3D-46D9-85EA-535F574B35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694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187CE7-9706-4DF6-99E0-BF61417ED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971E-76AD-4DBA-ABD7-210E45FB9456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A3FFEC-84C3-41CA-9B2A-13CE37ABA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D6B77-D346-470C-AA31-95E437B70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8E04-FE3D-46D9-85EA-535F574B35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294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F1FE0-8907-4FD2-91BF-A4EE60998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2C051-0C2E-4313-A3C9-34A73AE59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271BC9-BA15-45B8-A7C7-E383BF08BD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4A0EAF-7804-418D-972D-A89BC834D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971E-76AD-4DBA-ABD7-210E45FB9456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7FD03-8933-4BB6-9DD2-1A2113432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695D6D-CCE0-44FF-A01C-D22EA2EB2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8E04-FE3D-46D9-85EA-535F574B35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943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43692-EAE5-46C7-8FE2-9AA906E78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B1CBDD-B103-45F9-A86F-8C5254066B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0AFF0E-D5F6-41F1-86AE-C3A79C9CE5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A2F7D1-ED92-46DE-90E4-F846327FB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971E-76AD-4DBA-ABD7-210E45FB9456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1266CC-3A02-41E6-A39B-3C10ACE28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390FE1-221F-4AAC-BC40-5E7A343D7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8E04-FE3D-46D9-85EA-535F574B35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4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E47EEE-9BC3-4FFA-8ED8-89482F487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0B604D-5ADC-4977-B6A2-96E3FB0D1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BE7B5B-8DC0-4026-A2F9-AC5C2CD23C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D971E-76AD-4DBA-ABD7-210E45FB9456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F9F320-15FD-4FB7-90F9-AEE851D3BE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02788C-1E83-4278-A3A5-6AFA5F7F1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78E04-FE3D-46D9-85EA-535F574B35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443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teach/class-clips-video/history-ks2-baghdad-in-900ad/zjfxpg8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FC6E74-FF35-42B3-99DB-60B995FAC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087" y="1681162"/>
            <a:ext cx="9267825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749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7670B3-0176-47F4-A8E5-3E17E2732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12" y="819150"/>
            <a:ext cx="8943975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465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C99353-157B-4E55-A87E-8EBEDF24E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92" y="0"/>
            <a:ext cx="12045108" cy="677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619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CC12B7-F150-4A27-8F20-A9509E66F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75" y="1000125"/>
            <a:ext cx="809625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05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3076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E669A5-BCCE-4566-B85E-976A3E29A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425" y="1023937"/>
            <a:ext cx="9201150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840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3B99F6-60C2-4193-AB13-F1C77CFB4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762" y="585787"/>
            <a:ext cx="9134475" cy="5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672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F33276-F5CC-4EB3-9FB4-68844904F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673" y="112807"/>
            <a:ext cx="7159816" cy="45858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808333-8B64-462D-8DCA-27BDBFF17B4B}"/>
              </a:ext>
            </a:extLst>
          </p:cNvPr>
          <p:cNvSpPr txBox="1"/>
          <p:nvPr/>
        </p:nvSpPr>
        <p:spPr>
          <a:xfrm>
            <a:off x="1828800" y="5278912"/>
            <a:ext cx="96838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https://www.bbc.co.uk/teach/class-clips-video/history-ks2-baghdad-in-900ad/zjfxpg8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4555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8B0DD2-613A-43F4-9803-EFC9F09CF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112" y="1019175"/>
            <a:ext cx="8867775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265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7BE84B-BD45-4799-B1B7-E1B018200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350" y="895350"/>
            <a:ext cx="887730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802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9CFE65-A78E-4573-B9E4-2CDB0F013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412" y="864365"/>
            <a:ext cx="8639175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912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8693EE-BD91-4D6C-9D11-85A88C4D6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137" y="741400"/>
            <a:ext cx="10537553" cy="583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365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E11FBA-015A-45F6-A2CD-78BEF0647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449" y="312545"/>
            <a:ext cx="10089101" cy="593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250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17</Words>
  <Application>Microsoft Office PowerPoint</Application>
  <PresentationFormat>Widescreen</PresentationFormat>
  <Paragraphs>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Janette Wood</dc:creator>
  <cp:lastModifiedBy>Janette Wood</cp:lastModifiedBy>
  <cp:revision>5</cp:revision>
  <dcterms:created xsi:type="dcterms:W3CDTF">2020-11-17T10:59:42Z</dcterms:created>
  <dcterms:modified xsi:type="dcterms:W3CDTF">2020-11-17T14:33:43Z</dcterms:modified>
</cp:coreProperties>
</file>