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3" r:id="rId7"/>
    <p:sldId id="260" r:id="rId8"/>
    <p:sldId id="266" r:id="rId9"/>
    <p:sldId id="265" r:id="rId10"/>
    <p:sldId id="264" r:id="rId11"/>
    <p:sldId id="262" r:id="rId12"/>
    <p:sldId id="267" r:id="rId13"/>
    <p:sldId id="268" r:id="rId14"/>
    <p:sldId id="269" r:id="rId15"/>
    <p:sldId id="271" r:id="rId16"/>
    <p:sldId id="272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95124-72C4-4F83-BEA2-285F19D1A7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6688DE-6309-4769-AA8D-851A7D0BA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40E77-8B2E-4013-9C14-7758751DB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667CA-D29F-4C92-8171-F15902AC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50D217-E246-4AD2-BA28-D6DAB0FBF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40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D730E-E4F7-4800-8C5A-E2C88AA8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9D7CD-C97D-40F9-A15E-2A7088FCD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F099-C5BB-4174-8CEC-C1E97ED6B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3CDE1-CD78-45F8-83C5-0E193C184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5E2F1-2E04-4502-A176-A0A00AE4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795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CF5E-8680-4B7E-9755-3BFB72D40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E316C-E91E-42E8-91FE-87F5F18D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4AA4-34D4-4B03-9EC2-1E71BE55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4CAB-7B36-4D71-AC5E-6373A893D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0C94C-9DB7-4CC5-B9F3-0B52E971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1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CE956-BCAE-436C-86E5-BDA7CCE28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487F4-1E73-4EDE-8C5F-05A7DC1F3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DC4F4-7E80-48B0-874B-7F250B31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69BCC-AB43-45F3-BAC0-AD4B3BDC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9C15-F803-4D72-8DA9-4D49A93BD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94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BCFCD-1CC9-4C5A-BEBD-BB6AB2EB3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B7D6D-1730-4891-AAAB-D5B728631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AD5A7-3AAE-4158-8F2A-6DD5E6323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3FC054-0B13-4463-91C4-68445885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17B9-F46F-4EFF-AB0D-D83DDAFDA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83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CFA13-989A-4E9E-8D2E-00427E007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86CD9-2711-4312-97A1-A0A2A0012D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8606-CCA1-49FE-ADCC-4BB0F6D5B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94D2D-9900-490A-90A0-3FBC731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3EECE-D6CA-4942-970E-EDEC6B248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58FF37-8F96-4534-8D47-D6938DAC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91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D7E6-9D1F-4A67-9B8C-58923381F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CDB0D-99AF-498C-909F-9BF02FA2E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C396C-E5B8-4687-AD32-E1473E9119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98936-A995-4709-9A3B-1C4E6F4C0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6598B9-901C-4CA7-BD76-DDC5DDE7A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F25EF9-C9E9-4A8E-9AC4-872A2387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799E0D-C37C-4C50-BE00-B0C8711F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256DA4-04EB-41DD-9334-FF577A411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37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4F16F-2169-4977-A5B3-CCF680DFB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16EE96-0132-4B9C-8638-6BF4A4426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91A820-61E3-462B-8A14-8740F1DCE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B3563-13F5-4A81-BB9F-79B942C6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694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187CE7-9706-4DF6-99E0-BF61417E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A3FFEC-84C3-41CA-9B2A-13CE37AB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1D6B77-D346-470C-AA31-95E437B7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94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F1FE0-8907-4FD2-91BF-A4EE60998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2C051-0C2E-4313-A3C9-34A73AE5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71BC9-BA15-45B8-A7C7-E383BF08B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4A0EAF-7804-418D-972D-A89BC834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7FD03-8933-4BB6-9DD2-1A2113432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95D6D-CCE0-44FF-A01C-D22EA2EB2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43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43692-EAE5-46C7-8FE2-9AA906E7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B1CBDD-B103-45F9-A86F-8C5254066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AFF0E-D5F6-41F1-86AE-C3A79C9C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2F7D1-ED92-46DE-90E4-F846327F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266CC-3A02-41E6-A39B-3C10ACE2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90FE1-221F-4AAC-BC40-5E7A343D7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47EEE-9BC3-4FFA-8ED8-89482F48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0B604D-5ADC-4977-B6A2-96E3FB0D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E7B5B-8DC0-4026-A2F9-AC5C2CD23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971E-76AD-4DBA-ABD7-210E45FB9456}" type="datetimeFigureOut">
              <a:rPr lang="en-GB" smtClean="0"/>
              <a:t>17/11/2020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F320-15FD-4FB7-90F9-AEE851D3B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2788C-1E83-4278-A3A5-6AFA5F7F1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378E04-FE3D-46D9-85EA-535F574B35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4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C34C8-1E38-4667-97E0-702B17219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175" y="1185801"/>
            <a:ext cx="93916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40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E301B-BC0D-4AF7-9DD9-59711F3CB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37" y="1314450"/>
            <a:ext cx="92297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40D240-28A8-439C-8A6B-0502B4A98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63" y="833093"/>
            <a:ext cx="927735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6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ADD397-55E1-4F3C-8232-5854486B3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757237"/>
            <a:ext cx="920115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054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BF166-EBBD-478C-8B9F-A3FF8EB4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30" y="610518"/>
            <a:ext cx="9248775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5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845CF-B219-48C9-98DB-A80523FAC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339" y="975393"/>
            <a:ext cx="919162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89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D334E2-A978-45D8-BD49-C93FBB20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718" y="419846"/>
            <a:ext cx="9720696" cy="595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3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47DCD4-AC1C-41C9-B9B8-CFF12A455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04" y="330564"/>
            <a:ext cx="8804051" cy="599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96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9CE6EA-8ADF-4CE6-B72D-6E52D23F4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65" y="385303"/>
            <a:ext cx="10707070" cy="583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1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10780E-7290-4B2C-97F0-25F02C07D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81000"/>
            <a:ext cx="9540492" cy="62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68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06F1D0-27D6-4A0D-8817-EE5ACE0B7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583836"/>
            <a:ext cx="93535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3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884A3D-1593-4641-A80E-78BD174BC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523" y="828905"/>
            <a:ext cx="91154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50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D80128-3A81-42B7-901D-BB3BAB44B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374975"/>
            <a:ext cx="9839206" cy="604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76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DDB60B-0477-4A5B-8788-65D8481D7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271587"/>
            <a:ext cx="9220200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19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E710C1-F4CD-4373-B18A-B688A9394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459" y="345424"/>
            <a:ext cx="10142993" cy="585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53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7C8E97-8DDC-43E9-8E0A-062902AD0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31" y="571500"/>
            <a:ext cx="92964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53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53745E-215E-486A-A9ED-27232CD8A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38" y="776345"/>
            <a:ext cx="10428881" cy="433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80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Janette Wood</dc:creator>
  <cp:lastModifiedBy>Janette Wood</cp:lastModifiedBy>
  <cp:revision>3</cp:revision>
  <dcterms:created xsi:type="dcterms:W3CDTF">2020-11-17T10:59:42Z</dcterms:created>
  <dcterms:modified xsi:type="dcterms:W3CDTF">2020-11-17T11:23:21Z</dcterms:modified>
</cp:coreProperties>
</file>