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-128" y="-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2BA0-E261-4E7F-99A8-D6C21A6C019D}" type="datetimeFigureOut">
              <a:rPr lang="en-GB" smtClean="0"/>
              <a:t>31/05/20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A17C-AB0D-4CFA-9BD3-0BC45DDF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6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2BA0-E261-4E7F-99A8-D6C21A6C019D}" type="datetimeFigureOut">
              <a:rPr lang="en-GB" smtClean="0"/>
              <a:t>31/05/20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A17C-AB0D-4CFA-9BD3-0BC45DDF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35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2BA0-E261-4E7F-99A8-D6C21A6C019D}" type="datetimeFigureOut">
              <a:rPr lang="en-GB" smtClean="0"/>
              <a:t>31/05/20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A17C-AB0D-4CFA-9BD3-0BC45DDF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6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2BA0-E261-4E7F-99A8-D6C21A6C019D}" type="datetimeFigureOut">
              <a:rPr lang="en-GB" smtClean="0"/>
              <a:t>31/05/20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A17C-AB0D-4CFA-9BD3-0BC45DDF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25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2BA0-E261-4E7F-99A8-D6C21A6C019D}" type="datetimeFigureOut">
              <a:rPr lang="en-GB" smtClean="0"/>
              <a:t>31/05/20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A17C-AB0D-4CFA-9BD3-0BC45DDF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1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2BA0-E261-4E7F-99A8-D6C21A6C019D}" type="datetimeFigureOut">
              <a:rPr lang="en-GB" smtClean="0"/>
              <a:t>31/05/20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A17C-AB0D-4CFA-9BD3-0BC45DDF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67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2BA0-E261-4E7F-99A8-D6C21A6C019D}" type="datetimeFigureOut">
              <a:rPr lang="en-GB" smtClean="0"/>
              <a:t>31/05/20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A17C-AB0D-4CFA-9BD3-0BC45DDF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43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2BA0-E261-4E7F-99A8-D6C21A6C019D}" type="datetimeFigureOut">
              <a:rPr lang="en-GB" smtClean="0"/>
              <a:t>31/05/20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A17C-AB0D-4CFA-9BD3-0BC45DDF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18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2BA0-E261-4E7F-99A8-D6C21A6C019D}" type="datetimeFigureOut">
              <a:rPr lang="en-GB" smtClean="0"/>
              <a:t>31/05/20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A17C-AB0D-4CFA-9BD3-0BC45DDF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88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2BA0-E261-4E7F-99A8-D6C21A6C019D}" type="datetimeFigureOut">
              <a:rPr lang="en-GB" smtClean="0"/>
              <a:t>31/05/20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A17C-AB0D-4CFA-9BD3-0BC45DDF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80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2BA0-E261-4E7F-99A8-D6C21A6C019D}" type="datetimeFigureOut">
              <a:rPr lang="en-GB" smtClean="0"/>
              <a:t>31/05/20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A17C-AB0D-4CFA-9BD3-0BC45DDF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39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92BA0-E261-4E7F-99A8-D6C21A6C019D}" type="datetimeFigureOut">
              <a:rPr lang="en-GB" smtClean="0"/>
              <a:t>31/05/20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AA17C-AB0D-4CFA-9BD3-0BC45DDF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4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b-R-ZHTRks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1524000"/>
            <a:ext cx="56388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In the style of…</a:t>
            </a:r>
          </a:p>
          <a:p>
            <a:pPr marL="0" indent="0" algn="ctr">
              <a:buNone/>
            </a:pP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Vincent Ball</a:t>
            </a:r>
          </a:p>
          <a:p>
            <a:pPr marL="0" indent="0" algn="ctr">
              <a:buNone/>
            </a:pPr>
            <a:endParaRPr lang="en-GB" sz="3200" b="1" dirty="0">
              <a:latin typeface="+mj-lt"/>
            </a:endParaRPr>
          </a:p>
          <a:p>
            <a:pPr marL="0" indent="0" algn="ctr">
              <a:buNone/>
            </a:pPr>
            <a:r>
              <a:rPr lang="en-GB" sz="3200" b="1" dirty="0" smtClean="0">
                <a:solidFill>
                  <a:srgbClr val="FF0000"/>
                </a:solidFill>
                <a:latin typeface="+mj-lt"/>
              </a:rPr>
              <a:t>Drawing:</a:t>
            </a:r>
          </a:p>
          <a:p>
            <a:pPr marL="0" indent="0" algn="ctr">
              <a:buNone/>
            </a:pPr>
            <a:r>
              <a:rPr lang="en-GB" sz="3200" b="1" dirty="0" smtClean="0">
                <a:solidFill>
                  <a:srgbClr val="FF0000"/>
                </a:solidFill>
                <a:latin typeface="+mj-lt"/>
              </a:rPr>
              <a:t>With all this sun outside now it’s summer, grab a few objects and explore how shadows form next to them.</a:t>
            </a:r>
          </a:p>
          <a:p>
            <a:pPr marL="0" indent="0" algn="ctr">
              <a:buNone/>
            </a:pPr>
            <a:r>
              <a:rPr lang="en-GB" sz="3200" b="1" dirty="0" smtClean="0">
                <a:solidFill>
                  <a:srgbClr val="FF0000"/>
                </a:solidFill>
                <a:latin typeface="+mj-lt"/>
              </a:rPr>
              <a:t>Can you turn them into any funny cartoon style drawings?</a:t>
            </a:r>
            <a:endParaRPr lang="en-GB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838200" y="127000"/>
            <a:ext cx="10515600" cy="914400"/>
          </a:xfrm>
          <a:prstGeom prst="wedgeRoundRectCallout">
            <a:avLst>
              <a:gd name="adj1" fmla="val -37236"/>
              <a:gd name="adj2" fmla="val 768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/>
              <a:t>Art Activity</a:t>
            </a:r>
            <a:endParaRPr lang="en-GB" sz="4800" b="1" dirty="0"/>
          </a:p>
        </p:txBody>
      </p:sp>
      <p:sp>
        <p:nvSpPr>
          <p:cNvPr id="5" name="Rectangle 4"/>
          <p:cNvSpPr/>
          <p:nvPr/>
        </p:nvSpPr>
        <p:spPr>
          <a:xfrm>
            <a:off x="838200" y="1270000"/>
            <a:ext cx="4876800" cy="538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Vincent Ball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Vincent Ball is a Belgian artist who draws inspiration from shadows.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He was first inspired after noticing the shape his teacup’s shadow made, and since then has worked with ordinary objects. It is art in a brand new light.</a:t>
            </a: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  <a:t>https://youtu.be/b-R-ZHTRksI</a:t>
            </a:r>
            <a:endParaRPr lang="en-GB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.3</a:t>
            </a:r>
          </a:p>
          <a:p>
            <a:pPr algn="ctr"/>
            <a:endParaRPr lang="en-GB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6400" y="1295400"/>
            <a:ext cx="1498600" cy="1498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639" y="4640263"/>
            <a:ext cx="1782762" cy="15573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6439" y="4714876"/>
            <a:ext cx="1579561" cy="148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57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102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Jalisa Banton</dc:creator>
  <cp:lastModifiedBy>Apple</cp:lastModifiedBy>
  <cp:revision>5</cp:revision>
  <dcterms:created xsi:type="dcterms:W3CDTF">2020-05-31T16:12:40Z</dcterms:created>
  <dcterms:modified xsi:type="dcterms:W3CDTF">2020-05-31T18:00:16Z</dcterms:modified>
</cp:coreProperties>
</file>