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61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65E"/>
    <a:srgbClr val="2F5496"/>
    <a:srgbClr val="A9DADF"/>
    <a:srgbClr val="368992"/>
    <a:srgbClr val="44A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FF3A28-8AB8-2344-A95F-109392E2D99A}" v="100" dt="2020-05-01T13:53:22.283"/>
    <p1510:client id="{FF836A3A-39C7-6448-ABCE-BFA0E8CAF3DC}" v="99" dt="2020-05-01T11:21:20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6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2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0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3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4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6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5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2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5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6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3B7C-940B-4D75-A70F-E64F9E373F3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4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D3B7C-940B-4D75-A70F-E64F9E373F37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19D2B-6ACC-4242-B9E6-509D4934D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06667263-61F4-274A-9104-C57822CD6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737" y="376762"/>
            <a:ext cx="8998526" cy="613737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846" y="547820"/>
            <a:ext cx="1310308" cy="13103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BE46839-EC5E-6A43-B2DF-6232AEE97752}"/>
              </a:ext>
            </a:extLst>
          </p:cNvPr>
          <p:cNvSpPr txBox="1"/>
          <p:nvPr/>
        </p:nvSpPr>
        <p:spPr>
          <a:xfrm>
            <a:off x="1267117" y="3415406"/>
            <a:ext cx="7371766" cy="1316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spc="130" dirty="0">
                <a:solidFill>
                  <a:schemeClr val="bg1"/>
                </a:solidFill>
                <a:latin typeface="KG Red Hands" panose="02000505000000020004" pitchFamily="2" charset="0"/>
                <a:cs typeface="Abadi" panose="020F0502020204030204" pitchFamily="34" charset="0"/>
              </a:rPr>
              <a:t>I completed the</a:t>
            </a:r>
          </a:p>
          <a:p>
            <a:pPr algn="ctr">
              <a:lnSpc>
                <a:spcPct val="150000"/>
              </a:lnSpc>
            </a:pPr>
            <a:r>
              <a:rPr lang="en-US" sz="2800" spc="130" dirty="0">
                <a:solidFill>
                  <a:schemeClr val="bg1"/>
                </a:solidFill>
                <a:latin typeface="KG Red Hands" panose="02000505000000020004" pitchFamily="2" charset="0"/>
                <a:cs typeface="Abadi" panose="020F0502020204030204" pitchFamily="34" charset="0"/>
              </a:rPr>
              <a:t> White Rose Maths Challenge</a:t>
            </a:r>
            <a:r>
              <a:rPr lang="en-US" sz="2800" dirty="0">
                <a:solidFill>
                  <a:schemeClr val="bg1"/>
                </a:solidFill>
                <a:latin typeface="KG Red Hands" panose="02000505000000020004" pitchFamily="2" charset="0"/>
                <a:cs typeface="Abadi" panose="020F0502020204030204" pitchFamily="34" charset="0"/>
              </a:rPr>
              <a:t>!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A496190-EC3A-584D-A95E-DD9A771EE5D3}"/>
              </a:ext>
            </a:extLst>
          </p:cNvPr>
          <p:cNvGrpSpPr/>
          <p:nvPr/>
        </p:nvGrpSpPr>
        <p:grpSpPr>
          <a:xfrm>
            <a:off x="1560694" y="2216689"/>
            <a:ext cx="6784612" cy="960637"/>
            <a:chOff x="1354881" y="865918"/>
            <a:chExt cx="6784612" cy="105670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17A4F9A-3186-7E49-85CB-7D489E0314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54881" y="865918"/>
              <a:ext cx="6784612" cy="1056701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7459F5D-F07C-F24B-A83C-E82EE4A070CB}"/>
                </a:ext>
              </a:extLst>
            </p:cNvPr>
            <p:cNvSpPr txBox="1"/>
            <p:nvPr/>
          </p:nvSpPr>
          <p:spPr>
            <a:xfrm>
              <a:off x="2528643" y="1394268"/>
              <a:ext cx="4437089" cy="406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1B365E"/>
                  </a:solidFill>
                </a:rPr>
                <a:t>………………………………………………………………………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1EB7789-9E88-734B-AC55-FAAC50EBB8A8}"/>
                </a:ext>
              </a:extLst>
            </p:cNvPr>
            <p:cNvSpPr txBox="1"/>
            <p:nvPr/>
          </p:nvSpPr>
          <p:spPr>
            <a:xfrm>
              <a:off x="4417986" y="988477"/>
              <a:ext cx="658403" cy="2793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rgbClr val="1B365E"/>
                  </a:solidFill>
                  <a:latin typeface="KG Red Hands" panose="02000505000000020004" pitchFamily="2" charset="0"/>
                </a:rPr>
                <a:t>Name: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CEDE1964-ABF6-E149-A6BE-5D3DD22E1C5A}"/>
              </a:ext>
            </a:extLst>
          </p:cNvPr>
          <p:cNvSpPr/>
          <p:nvPr/>
        </p:nvSpPr>
        <p:spPr>
          <a:xfrm>
            <a:off x="3440725" y="5017253"/>
            <a:ext cx="3024550" cy="628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D6BCFA1-755F-EE4C-9FE3-8DDCA63E0C83}"/>
              </a:ext>
            </a:extLst>
          </p:cNvPr>
          <p:cNvSpPr txBox="1"/>
          <p:nvPr/>
        </p:nvSpPr>
        <p:spPr>
          <a:xfrm>
            <a:off x="3440725" y="5072865"/>
            <a:ext cx="30245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1B365E"/>
                </a:solidFill>
                <a:latin typeface="KG Red Hands" panose="02000505000000020004" pitchFamily="2" charset="0"/>
              </a:rPr>
              <a:t>I got </a:t>
            </a:r>
            <a:r>
              <a:rPr lang="en-US" sz="3200" dirty="0">
                <a:solidFill>
                  <a:srgbClr val="1B365E"/>
                </a:solidFill>
                <a:latin typeface="KG Red Hands" panose="02000505000000020004" pitchFamily="2" charset="0"/>
              </a:rPr>
              <a:t>…………</a:t>
            </a:r>
            <a:r>
              <a:rPr lang="en-US" sz="3200" spc="-300" dirty="0">
                <a:solidFill>
                  <a:srgbClr val="1B365E"/>
                </a:solidFill>
                <a:latin typeface="KG Red Hands" panose="02000505000000020004" pitchFamily="2" charset="0"/>
              </a:rPr>
              <a:t> </a:t>
            </a:r>
            <a:r>
              <a:rPr lang="en-US" sz="2000" dirty="0">
                <a:solidFill>
                  <a:srgbClr val="1B365E"/>
                </a:solidFill>
                <a:latin typeface="KG Red Hands" panose="02000505000000020004" pitchFamily="2" charset="0"/>
              </a:rPr>
              <a:t>right!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940D28F-D153-6C46-BF30-CF8695C952C5}"/>
              </a:ext>
            </a:extLst>
          </p:cNvPr>
          <p:cNvGrpSpPr/>
          <p:nvPr/>
        </p:nvGrpSpPr>
        <p:grpSpPr>
          <a:xfrm>
            <a:off x="693604" y="640680"/>
            <a:ext cx="1283147" cy="1269598"/>
            <a:chOff x="933567" y="3788727"/>
            <a:chExt cx="1283147" cy="1269598"/>
          </a:xfrm>
        </p:grpSpPr>
        <p:sp>
          <p:nvSpPr>
            <p:cNvPr id="11" name="5-point Star 10">
              <a:extLst>
                <a:ext uri="{FF2B5EF4-FFF2-40B4-BE49-F238E27FC236}">
                  <a16:creationId xmlns:a16="http://schemas.microsoft.com/office/drawing/2014/main" id="{C02CCF92-19E9-5F4C-A069-56DEEF0F291F}"/>
                </a:ext>
              </a:extLst>
            </p:cNvPr>
            <p:cNvSpPr/>
            <p:nvPr/>
          </p:nvSpPr>
          <p:spPr>
            <a:xfrm>
              <a:off x="1666229" y="4391992"/>
              <a:ext cx="550485" cy="504842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5-point Star 23">
              <a:extLst>
                <a:ext uri="{FF2B5EF4-FFF2-40B4-BE49-F238E27FC236}">
                  <a16:creationId xmlns:a16="http://schemas.microsoft.com/office/drawing/2014/main" id="{DF044AD5-CBF3-F441-B471-2B738ED584B6}"/>
                </a:ext>
              </a:extLst>
            </p:cNvPr>
            <p:cNvSpPr/>
            <p:nvPr/>
          </p:nvSpPr>
          <p:spPr>
            <a:xfrm>
              <a:off x="1487258" y="4871048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5-point Star 24">
              <a:extLst>
                <a:ext uri="{FF2B5EF4-FFF2-40B4-BE49-F238E27FC236}">
                  <a16:creationId xmlns:a16="http://schemas.microsoft.com/office/drawing/2014/main" id="{958CF0D0-E77C-EE4E-9175-C1D36F2B7FB1}"/>
                </a:ext>
              </a:extLst>
            </p:cNvPr>
            <p:cNvSpPr/>
            <p:nvPr/>
          </p:nvSpPr>
          <p:spPr>
            <a:xfrm>
              <a:off x="1197405" y="3788727"/>
              <a:ext cx="726576" cy="666333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5-point Star 32">
              <a:extLst>
                <a:ext uri="{FF2B5EF4-FFF2-40B4-BE49-F238E27FC236}">
                  <a16:creationId xmlns:a16="http://schemas.microsoft.com/office/drawing/2014/main" id="{BC10F8EE-42E3-684D-AB45-EA770CFF47CD}"/>
                </a:ext>
              </a:extLst>
            </p:cNvPr>
            <p:cNvSpPr/>
            <p:nvPr/>
          </p:nvSpPr>
          <p:spPr>
            <a:xfrm>
              <a:off x="969532" y="4459975"/>
              <a:ext cx="550485" cy="504842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5-point Star 33">
              <a:extLst>
                <a:ext uri="{FF2B5EF4-FFF2-40B4-BE49-F238E27FC236}">
                  <a16:creationId xmlns:a16="http://schemas.microsoft.com/office/drawing/2014/main" id="{7B31985E-9427-C541-A4C3-8F77DB72950F}"/>
                </a:ext>
              </a:extLst>
            </p:cNvPr>
            <p:cNvSpPr/>
            <p:nvPr/>
          </p:nvSpPr>
          <p:spPr>
            <a:xfrm>
              <a:off x="933567" y="4117034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5-point Star 34">
              <a:extLst>
                <a:ext uri="{FF2B5EF4-FFF2-40B4-BE49-F238E27FC236}">
                  <a16:creationId xmlns:a16="http://schemas.microsoft.com/office/drawing/2014/main" id="{36B15DAD-F35C-9E41-A3A2-2D6B95E04352}"/>
                </a:ext>
              </a:extLst>
            </p:cNvPr>
            <p:cNvSpPr/>
            <p:nvPr/>
          </p:nvSpPr>
          <p:spPr>
            <a:xfrm>
              <a:off x="1967055" y="4061575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1ADCAFA-0DCE-D543-868C-F6DCF289A58E}"/>
              </a:ext>
            </a:extLst>
          </p:cNvPr>
          <p:cNvGrpSpPr/>
          <p:nvPr/>
        </p:nvGrpSpPr>
        <p:grpSpPr>
          <a:xfrm>
            <a:off x="7997309" y="543980"/>
            <a:ext cx="1283147" cy="1269598"/>
            <a:chOff x="933567" y="3788727"/>
            <a:chExt cx="1283147" cy="1269598"/>
          </a:xfrm>
        </p:grpSpPr>
        <p:sp>
          <p:nvSpPr>
            <p:cNvPr id="39" name="5-point Star 38">
              <a:extLst>
                <a:ext uri="{FF2B5EF4-FFF2-40B4-BE49-F238E27FC236}">
                  <a16:creationId xmlns:a16="http://schemas.microsoft.com/office/drawing/2014/main" id="{ACFF9BAA-8B15-2544-A33E-E415027D4F56}"/>
                </a:ext>
              </a:extLst>
            </p:cNvPr>
            <p:cNvSpPr/>
            <p:nvPr/>
          </p:nvSpPr>
          <p:spPr>
            <a:xfrm>
              <a:off x="1666229" y="4391992"/>
              <a:ext cx="550485" cy="504842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5-point Star 39">
              <a:extLst>
                <a:ext uri="{FF2B5EF4-FFF2-40B4-BE49-F238E27FC236}">
                  <a16:creationId xmlns:a16="http://schemas.microsoft.com/office/drawing/2014/main" id="{557FD221-285D-C748-91B0-701F6B4C702D}"/>
                </a:ext>
              </a:extLst>
            </p:cNvPr>
            <p:cNvSpPr/>
            <p:nvPr/>
          </p:nvSpPr>
          <p:spPr>
            <a:xfrm>
              <a:off x="1487258" y="4871048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5-point Star 40">
              <a:extLst>
                <a:ext uri="{FF2B5EF4-FFF2-40B4-BE49-F238E27FC236}">
                  <a16:creationId xmlns:a16="http://schemas.microsoft.com/office/drawing/2014/main" id="{5033B8B5-0AE3-C04A-AF68-9CAD1D11C807}"/>
                </a:ext>
              </a:extLst>
            </p:cNvPr>
            <p:cNvSpPr/>
            <p:nvPr/>
          </p:nvSpPr>
          <p:spPr>
            <a:xfrm>
              <a:off x="1197405" y="3788727"/>
              <a:ext cx="726576" cy="666333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5-point Star 41">
              <a:extLst>
                <a:ext uri="{FF2B5EF4-FFF2-40B4-BE49-F238E27FC236}">
                  <a16:creationId xmlns:a16="http://schemas.microsoft.com/office/drawing/2014/main" id="{0369F060-F740-DF42-950A-C71D7B7A989C}"/>
                </a:ext>
              </a:extLst>
            </p:cNvPr>
            <p:cNvSpPr/>
            <p:nvPr/>
          </p:nvSpPr>
          <p:spPr>
            <a:xfrm>
              <a:off x="969532" y="4459975"/>
              <a:ext cx="550485" cy="504842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5-point Star 42">
              <a:extLst>
                <a:ext uri="{FF2B5EF4-FFF2-40B4-BE49-F238E27FC236}">
                  <a16:creationId xmlns:a16="http://schemas.microsoft.com/office/drawing/2014/main" id="{1D3A379D-B75D-6046-8B78-55AE0F8AFA21}"/>
                </a:ext>
              </a:extLst>
            </p:cNvPr>
            <p:cNvSpPr/>
            <p:nvPr/>
          </p:nvSpPr>
          <p:spPr>
            <a:xfrm>
              <a:off x="933567" y="4117034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5-point Star 43">
              <a:extLst>
                <a:ext uri="{FF2B5EF4-FFF2-40B4-BE49-F238E27FC236}">
                  <a16:creationId xmlns:a16="http://schemas.microsoft.com/office/drawing/2014/main" id="{349E7D67-A418-5549-AF64-AA382E00F36B}"/>
                </a:ext>
              </a:extLst>
            </p:cNvPr>
            <p:cNvSpPr/>
            <p:nvPr/>
          </p:nvSpPr>
          <p:spPr>
            <a:xfrm>
              <a:off x="1967055" y="4061575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46F01D4-FCC9-DB4D-A090-123C52989A79}"/>
              </a:ext>
            </a:extLst>
          </p:cNvPr>
          <p:cNvGrpSpPr/>
          <p:nvPr/>
        </p:nvGrpSpPr>
        <p:grpSpPr>
          <a:xfrm>
            <a:off x="955322" y="4652304"/>
            <a:ext cx="1283147" cy="1269598"/>
            <a:chOff x="933567" y="3788727"/>
            <a:chExt cx="1283147" cy="1269598"/>
          </a:xfrm>
        </p:grpSpPr>
        <p:sp>
          <p:nvSpPr>
            <p:cNvPr id="31" name="5-point Star 30">
              <a:extLst>
                <a:ext uri="{FF2B5EF4-FFF2-40B4-BE49-F238E27FC236}">
                  <a16:creationId xmlns:a16="http://schemas.microsoft.com/office/drawing/2014/main" id="{F911931A-C3A3-BE4E-8DD7-CCE7A1CDA495}"/>
                </a:ext>
              </a:extLst>
            </p:cNvPr>
            <p:cNvSpPr/>
            <p:nvPr/>
          </p:nvSpPr>
          <p:spPr>
            <a:xfrm>
              <a:off x="1666229" y="4391992"/>
              <a:ext cx="550485" cy="504842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5-point Star 44">
              <a:extLst>
                <a:ext uri="{FF2B5EF4-FFF2-40B4-BE49-F238E27FC236}">
                  <a16:creationId xmlns:a16="http://schemas.microsoft.com/office/drawing/2014/main" id="{7ADAE841-53D7-3441-BC8A-C4D738D9B1FC}"/>
                </a:ext>
              </a:extLst>
            </p:cNvPr>
            <p:cNvSpPr/>
            <p:nvPr/>
          </p:nvSpPr>
          <p:spPr>
            <a:xfrm>
              <a:off x="1487258" y="4871048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5-point Star 45">
              <a:extLst>
                <a:ext uri="{FF2B5EF4-FFF2-40B4-BE49-F238E27FC236}">
                  <a16:creationId xmlns:a16="http://schemas.microsoft.com/office/drawing/2014/main" id="{0B24BB09-BED0-E042-A088-7224DD9F9F84}"/>
                </a:ext>
              </a:extLst>
            </p:cNvPr>
            <p:cNvSpPr/>
            <p:nvPr/>
          </p:nvSpPr>
          <p:spPr>
            <a:xfrm>
              <a:off x="1197405" y="3788727"/>
              <a:ext cx="726576" cy="666333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5-point Star 46">
              <a:extLst>
                <a:ext uri="{FF2B5EF4-FFF2-40B4-BE49-F238E27FC236}">
                  <a16:creationId xmlns:a16="http://schemas.microsoft.com/office/drawing/2014/main" id="{C8995448-7A54-7B41-911C-B6C7F1BED047}"/>
                </a:ext>
              </a:extLst>
            </p:cNvPr>
            <p:cNvSpPr/>
            <p:nvPr/>
          </p:nvSpPr>
          <p:spPr>
            <a:xfrm>
              <a:off x="969532" y="4459975"/>
              <a:ext cx="550485" cy="504842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5-point Star 48">
              <a:extLst>
                <a:ext uri="{FF2B5EF4-FFF2-40B4-BE49-F238E27FC236}">
                  <a16:creationId xmlns:a16="http://schemas.microsoft.com/office/drawing/2014/main" id="{A9201EA8-7996-4744-BEAD-0F9558F76B8E}"/>
                </a:ext>
              </a:extLst>
            </p:cNvPr>
            <p:cNvSpPr/>
            <p:nvPr/>
          </p:nvSpPr>
          <p:spPr>
            <a:xfrm>
              <a:off x="933567" y="4117034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5-point Star 49">
              <a:extLst>
                <a:ext uri="{FF2B5EF4-FFF2-40B4-BE49-F238E27FC236}">
                  <a16:creationId xmlns:a16="http://schemas.microsoft.com/office/drawing/2014/main" id="{01746957-E7EB-EA41-9BE1-58A7A0D234BF}"/>
                </a:ext>
              </a:extLst>
            </p:cNvPr>
            <p:cNvSpPr/>
            <p:nvPr/>
          </p:nvSpPr>
          <p:spPr>
            <a:xfrm>
              <a:off x="1967055" y="4061575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D31FD62-23BA-0446-9C39-25D16A2C4BEC}"/>
              </a:ext>
            </a:extLst>
          </p:cNvPr>
          <p:cNvGrpSpPr/>
          <p:nvPr/>
        </p:nvGrpSpPr>
        <p:grpSpPr>
          <a:xfrm>
            <a:off x="7594324" y="4650920"/>
            <a:ext cx="1283147" cy="1269598"/>
            <a:chOff x="933567" y="3788727"/>
            <a:chExt cx="1283147" cy="1269598"/>
          </a:xfrm>
        </p:grpSpPr>
        <p:sp>
          <p:nvSpPr>
            <p:cNvPr id="52" name="5-point Star 51">
              <a:extLst>
                <a:ext uri="{FF2B5EF4-FFF2-40B4-BE49-F238E27FC236}">
                  <a16:creationId xmlns:a16="http://schemas.microsoft.com/office/drawing/2014/main" id="{F56B9B24-028B-3047-B1DF-1205D635C967}"/>
                </a:ext>
              </a:extLst>
            </p:cNvPr>
            <p:cNvSpPr/>
            <p:nvPr/>
          </p:nvSpPr>
          <p:spPr>
            <a:xfrm>
              <a:off x="1666229" y="4391992"/>
              <a:ext cx="550485" cy="504842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5-point Star 52">
              <a:extLst>
                <a:ext uri="{FF2B5EF4-FFF2-40B4-BE49-F238E27FC236}">
                  <a16:creationId xmlns:a16="http://schemas.microsoft.com/office/drawing/2014/main" id="{A59F439B-BB25-FF48-BBD3-E23A40440D96}"/>
                </a:ext>
              </a:extLst>
            </p:cNvPr>
            <p:cNvSpPr/>
            <p:nvPr/>
          </p:nvSpPr>
          <p:spPr>
            <a:xfrm>
              <a:off x="1487258" y="4871048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5-point Star 53">
              <a:extLst>
                <a:ext uri="{FF2B5EF4-FFF2-40B4-BE49-F238E27FC236}">
                  <a16:creationId xmlns:a16="http://schemas.microsoft.com/office/drawing/2014/main" id="{ADE99936-A905-3143-9818-480A114DB2C7}"/>
                </a:ext>
              </a:extLst>
            </p:cNvPr>
            <p:cNvSpPr/>
            <p:nvPr/>
          </p:nvSpPr>
          <p:spPr>
            <a:xfrm>
              <a:off x="1197405" y="3788727"/>
              <a:ext cx="726576" cy="666333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5-point Star 54">
              <a:extLst>
                <a:ext uri="{FF2B5EF4-FFF2-40B4-BE49-F238E27FC236}">
                  <a16:creationId xmlns:a16="http://schemas.microsoft.com/office/drawing/2014/main" id="{0066090B-F968-1D46-B5EC-AEFA6F5ECF0F}"/>
                </a:ext>
              </a:extLst>
            </p:cNvPr>
            <p:cNvSpPr/>
            <p:nvPr/>
          </p:nvSpPr>
          <p:spPr>
            <a:xfrm>
              <a:off x="969532" y="4459975"/>
              <a:ext cx="550485" cy="504842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5-point Star 55">
              <a:extLst>
                <a:ext uri="{FF2B5EF4-FFF2-40B4-BE49-F238E27FC236}">
                  <a16:creationId xmlns:a16="http://schemas.microsoft.com/office/drawing/2014/main" id="{804FF975-2962-A941-8AA5-55F6C48C3F9F}"/>
                </a:ext>
              </a:extLst>
            </p:cNvPr>
            <p:cNvSpPr/>
            <p:nvPr/>
          </p:nvSpPr>
          <p:spPr>
            <a:xfrm>
              <a:off x="933567" y="4117034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5-point Star 56">
              <a:extLst>
                <a:ext uri="{FF2B5EF4-FFF2-40B4-BE49-F238E27FC236}">
                  <a16:creationId xmlns:a16="http://schemas.microsoft.com/office/drawing/2014/main" id="{5D0FA1CD-8BD1-5F43-89D5-29A8325DA7D9}"/>
                </a:ext>
              </a:extLst>
            </p:cNvPr>
            <p:cNvSpPr/>
            <p:nvPr/>
          </p:nvSpPr>
          <p:spPr>
            <a:xfrm>
              <a:off x="1967055" y="4061575"/>
              <a:ext cx="211731" cy="187277"/>
            </a:xfrm>
            <a:prstGeom prst="star5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06FC69B5-F0AF-CD4D-9AA0-D79995F266D1}"/>
              </a:ext>
            </a:extLst>
          </p:cNvPr>
          <p:cNvSpPr txBox="1"/>
          <p:nvPr/>
        </p:nvSpPr>
        <p:spPr>
          <a:xfrm>
            <a:off x="3861783" y="5971714"/>
            <a:ext cx="2182434" cy="423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spc="130" dirty="0">
                <a:solidFill>
                  <a:schemeClr val="bg1"/>
                </a:solidFill>
                <a:latin typeface="KG Red Hands" panose="02000505000000020004" pitchFamily="2" charset="0"/>
                <a:cs typeface="Abadi" panose="020F0502020204030204" pitchFamily="34" charset="0"/>
              </a:rPr>
              <a:t>#WRMChallenge</a:t>
            </a:r>
            <a:endParaRPr lang="en-US" sz="1600" dirty="0">
              <a:solidFill>
                <a:schemeClr val="bg1"/>
              </a:solidFill>
              <a:latin typeface="KG Red Hands" panose="02000505000000020004" pitchFamily="2" charset="0"/>
              <a:cs typeface="Abad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89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06667263-61F4-274A-9104-C57822CD62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7" t="5357" r="3487" b="3870"/>
          <a:stretch/>
        </p:blipFill>
        <p:spPr>
          <a:xfrm>
            <a:off x="4808" y="0"/>
            <a:ext cx="9901192" cy="6858000"/>
          </a:xfrm>
          <a:prstGeom prst="rect">
            <a:avLst/>
          </a:prstGeom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6ECE04A-2C01-6A43-B2B4-AC11944AA4BC}"/>
              </a:ext>
            </a:extLst>
          </p:cNvPr>
          <p:cNvSpPr/>
          <p:nvPr/>
        </p:nvSpPr>
        <p:spPr>
          <a:xfrm>
            <a:off x="479563" y="333452"/>
            <a:ext cx="8946874" cy="6191096"/>
          </a:xfrm>
          <a:prstGeom prst="roundRect">
            <a:avLst>
              <a:gd name="adj" fmla="val 631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846" y="547820"/>
            <a:ext cx="1310308" cy="13103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BE46839-EC5E-6A43-B2DF-6232AEE97752}"/>
              </a:ext>
            </a:extLst>
          </p:cNvPr>
          <p:cNvSpPr txBox="1"/>
          <p:nvPr/>
        </p:nvSpPr>
        <p:spPr>
          <a:xfrm>
            <a:off x="1267117" y="3435284"/>
            <a:ext cx="7371766" cy="1316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spc="130" dirty="0">
                <a:solidFill>
                  <a:srgbClr val="1B365E"/>
                </a:solidFill>
                <a:latin typeface="KG Red Hands" panose="02000505000000020004" pitchFamily="2" charset="0"/>
                <a:cs typeface="Abadi" panose="020F0502020204030204" pitchFamily="34" charset="0"/>
              </a:rPr>
              <a:t>We completed the</a:t>
            </a:r>
          </a:p>
          <a:p>
            <a:pPr algn="ctr">
              <a:lnSpc>
                <a:spcPct val="150000"/>
              </a:lnSpc>
            </a:pPr>
            <a:r>
              <a:rPr lang="en-US" sz="2800" spc="130" dirty="0">
                <a:solidFill>
                  <a:srgbClr val="1B365E"/>
                </a:solidFill>
                <a:latin typeface="KG Red Hands" panose="02000505000000020004" pitchFamily="2" charset="0"/>
                <a:cs typeface="Abadi" panose="020F0502020204030204" pitchFamily="34" charset="0"/>
              </a:rPr>
              <a:t> White Rose Maths Challenge</a:t>
            </a:r>
            <a:r>
              <a:rPr lang="en-US" sz="2800" dirty="0">
                <a:solidFill>
                  <a:srgbClr val="1B365E"/>
                </a:solidFill>
                <a:latin typeface="KG Red Hands" panose="02000505000000020004" pitchFamily="2" charset="0"/>
                <a:cs typeface="Abadi" panose="020F0502020204030204" pitchFamily="34" charset="0"/>
              </a:rPr>
              <a:t>!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EDE1964-ABF6-E149-A6BE-5D3DD22E1C5A}"/>
              </a:ext>
            </a:extLst>
          </p:cNvPr>
          <p:cNvSpPr/>
          <p:nvPr/>
        </p:nvSpPr>
        <p:spPr>
          <a:xfrm>
            <a:off x="2898514" y="5236292"/>
            <a:ext cx="4108972" cy="4915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CAA831-B397-6641-9E81-BCC8051EE0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2992" y="2081397"/>
            <a:ext cx="7300017" cy="1136975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DBCA10F4-C465-ED47-8CF3-FC55AB97A395}"/>
              </a:ext>
            </a:extLst>
          </p:cNvPr>
          <p:cNvSpPr txBox="1"/>
          <p:nvPr/>
        </p:nvSpPr>
        <p:spPr>
          <a:xfrm>
            <a:off x="3861783" y="5971714"/>
            <a:ext cx="2182434" cy="423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spc="130" dirty="0">
                <a:solidFill>
                  <a:srgbClr val="1B365E"/>
                </a:solidFill>
                <a:latin typeface="KG Red Hands" panose="02000505000000020004" pitchFamily="2" charset="0"/>
                <a:cs typeface="Abadi" panose="020F0502020204030204" pitchFamily="34" charset="0"/>
              </a:rPr>
              <a:t>#WRMChallenge</a:t>
            </a:r>
            <a:endParaRPr lang="en-US" sz="1600" dirty="0">
              <a:solidFill>
                <a:srgbClr val="1B365E"/>
              </a:solidFill>
              <a:latin typeface="KG Red Hands" panose="02000505000000020004" pitchFamily="2" charset="0"/>
              <a:cs typeface="Abad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1EB7789-9E88-734B-AC55-FAAC50EBB8A8}"/>
              </a:ext>
            </a:extLst>
          </p:cNvPr>
          <p:cNvSpPr txBox="1"/>
          <p:nvPr/>
        </p:nvSpPr>
        <p:spPr>
          <a:xfrm>
            <a:off x="4623799" y="2179021"/>
            <a:ext cx="6584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latin typeface="KG Red Hands" panose="02000505000000020004" pitchFamily="2" charset="0"/>
              </a:rPr>
              <a:t>Name: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254ADC2-85D2-444E-9DA2-1F3129A0FA3A}"/>
              </a:ext>
            </a:extLst>
          </p:cNvPr>
          <p:cNvGrpSpPr/>
          <p:nvPr/>
        </p:nvGrpSpPr>
        <p:grpSpPr>
          <a:xfrm>
            <a:off x="867035" y="572626"/>
            <a:ext cx="1283147" cy="1269598"/>
            <a:chOff x="867035" y="572626"/>
            <a:chExt cx="1283147" cy="1269598"/>
          </a:xfrm>
        </p:grpSpPr>
        <p:sp>
          <p:nvSpPr>
            <p:cNvPr id="59" name="5-point Star 58">
              <a:extLst>
                <a:ext uri="{FF2B5EF4-FFF2-40B4-BE49-F238E27FC236}">
                  <a16:creationId xmlns:a16="http://schemas.microsoft.com/office/drawing/2014/main" id="{846C3F42-DD44-954E-B5A3-11B346EE0316}"/>
                </a:ext>
              </a:extLst>
            </p:cNvPr>
            <p:cNvSpPr/>
            <p:nvPr/>
          </p:nvSpPr>
          <p:spPr>
            <a:xfrm>
              <a:off x="1599697" y="1175891"/>
              <a:ext cx="550485" cy="504842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5-point Star 59">
              <a:extLst>
                <a:ext uri="{FF2B5EF4-FFF2-40B4-BE49-F238E27FC236}">
                  <a16:creationId xmlns:a16="http://schemas.microsoft.com/office/drawing/2014/main" id="{B26892A0-EF2F-7946-8B0C-B176999AEEAB}"/>
                </a:ext>
              </a:extLst>
            </p:cNvPr>
            <p:cNvSpPr/>
            <p:nvPr/>
          </p:nvSpPr>
          <p:spPr>
            <a:xfrm>
              <a:off x="1420726" y="1654947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5-point Star 60">
              <a:extLst>
                <a:ext uri="{FF2B5EF4-FFF2-40B4-BE49-F238E27FC236}">
                  <a16:creationId xmlns:a16="http://schemas.microsoft.com/office/drawing/2014/main" id="{8D36F60B-D870-084E-8B9F-B81A293302A3}"/>
                </a:ext>
              </a:extLst>
            </p:cNvPr>
            <p:cNvSpPr/>
            <p:nvPr/>
          </p:nvSpPr>
          <p:spPr>
            <a:xfrm>
              <a:off x="1130873" y="572626"/>
              <a:ext cx="726576" cy="666333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5-point Star 61">
              <a:extLst>
                <a:ext uri="{FF2B5EF4-FFF2-40B4-BE49-F238E27FC236}">
                  <a16:creationId xmlns:a16="http://schemas.microsoft.com/office/drawing/2014/main" id="{E841EEE1-F1D6-8B4F-8886-50D4A208B51D}"/>
                </a:ext>
              </a:extLst>
            </p:cNvPr>
            <p:cNvSpPr/>
            <p:nvPr/>
          </p:nvSpPr>
          <p:spPr>
            <a:xfrm>
              <a:off x="903000" y="1243874"/>
              <a:ext cx="550485" cy="504842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5-point Star 62">
              <a:extLst>
                <a:ext uri="{FF2B5EF4-FFF2-40B4-BE49-F238E27FC236}">
                  <a16:creationId xmlns:a16="http://schemas.microsoft.com/office/drawing/2014/main" id="{2EE3C525-9FF7-7243-8A01-7932A0EF434C}"/>
                </a:ext>
              </a:extLst>
            </p:cNvPr>
            <p:cNvSpPr/>
            <p:nvPr/>
          </p:nvSpPr>
          <p:spPr>
            <a:xfrm>
              <a:off x="867035" y="900933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5-point Star 63">
              <a:extLst>
                <a:ext uri="{FF2B5EF4-FFF2-40B4-BE49-F238E27FC236}">
                  <a16:creationId xmlns:a16="http://schemas.microsoft.com/office/drawing/2014/main" id="{B6764125-0379-6745-B8D3-DBFFE76933D1}"/>
                </a:ext>
              </a:extLst>
            </p:cNvPr>
            <p:cNvSpPr/>
            <p:nvPr/>
          </p:nvSpPr>
          <p:spPr>
            <a:xfrm>
              <a:off x="1900523" y="845474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44E6AEC-91A0-6243-8C4A-B5D1D3D4D9F8}"/>
              </a:ext>
            </a:extLst>
          </p:cNvPr>
          <p:cNvGrpSpPr/>
          <p:nvPr/>
        </p:nvGrpSpPr>
        <p:grpSpPr>
          <a:xfrm>
            <a:off x="7648083" y="588530"/>
            <a:ext cx="1283147" cy="1269598"/>
            <a:chOff x="867035" y="572626"/>
            <a:chExt cx="1283147" cy="1269598"/>
          </a:xfrm>
        </p:grpSpPr>
        <p:sp>
          <p:nvSpPr>
            <p:cNvPr id="66" name="5-point Star 65">
              <a:extLst>
                <a:ext uri="{FF2B5EF4-FFF2-40B4-BE49-F238E27FC236}">
                  <a16:creationId xmlns:a16="http://schemas.microsoft.com/office/drawing/2014/main" id="{17E89166-3546-0B48-BB00-0F67A620BCAF}"/>
                </a:ext>
              </a:extLst>
            </p:cNvPr>
            <p:cNvSpPr/>
            <p:nvPr/>
          </p:nvSpPr>
          <p:spPr>
            <a:xfrm>
              <a:off x="1599697" y="1175891"/>
              <a:ext cx="550485" cy="504842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5-point Star 66">
              <a:extLst>
                <a:ext uri="{FF2B5EF4-FFF2-40B4-BE49-F238E27FC236}">
                  <a16:creationId xmlns:a16="http://schemas.microsoft.com/office/drawing/2014/main" id="{5AD36D24-6245-4E4A-9F8E-A81C6ECD22BC}"/>
                </a:ext>
              </a:extLst>
            </p:cNvPr>
            <p:cNvSpPr/>
            <p:nvPr/>
          </p:nvSpPr>
          <p:spPr>
            <a:xfrm>
              <a:off x="1420726" y="1654947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5-point Star 67">
              <a:extLst>
                <a:ext uri="{FF2B5EF4-FFF2-40B4-BE49-F238E27FC236}">
                  <a16:creationId xmlns:a16="http://schemas.microsoft.com/office/drawing/2014/main" id="{26DD62E9-9028-1A41-AD1B-34A385D57B96}"/>
                </a:ext>
              </a:extLst>
            </p:cNvPr>
            <p:cNvSpPr/>
            <p:nvPr/>
          </p:nvSpPr>
          <p:spPr>
            <a:xfrm>
              <a:off x="1130873" y="572626"/>
              <a:ext cx="726576" cy="666333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5-point Star 68">
              <a:extLst>
                <a:ext uri="{FF2B5EF4-FFF2-40B4-BE49-F238E27FC236}">
                  <a16:creationId xmlns:a16="http://schemas.microsoft.com/office/drawing/2014/main" id="{C419F6BA-BE5C-0046-AA06-1AD7B00BCFC9}"/>
                </a:ext>
              </a:extLst>
            </p:cNvPr>
            <p:cNvSpPr/>
            <p:nvPr/>
          </p:nvSpPr>
          <p:spPr>
            <a:xfrm>
              <a:off x="903000" y="1243874"/>
              <a:ext cx="550485" cy="504842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5-point Star 69">
              <a:extLst>
                <a:ext uri="{FF2B5EF4-FFF2-40B4-BE49-F238E27FC236}">
                  <a16:creationId xmlns:a16="http://schemas.microsoft.com/office/drawing/2014/main" id="{286C76EB-9414-624C-82BF-69EF085F7A6F}"/>
                </a:ext>
              </a:extLst>
            </p:cNvPr>
            <p:cNvSpPr/>
            <p:nvPr/>
          </p:nvSpPr>
          <p:spPr>
            <a:xfrm>
              <a:off x="867035" y="900933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5-point Star 70">
              <a:extLst>
                <a:ext uri="{FF2B5EF4-FFF2-40B4-BE49-F238E27FC236}">
                  <a16:creationId xmlns:a16="http://schemas.microsoft.com/office/drawing/2014/main" id="{BE2DE38B-A88E-934D-9174-48D8735A74DA}"/>
                </a:ext>
              </a:extLst>
            </p:cNvPr>
            <p:cNvSpPr/>
            <p:nvPr/>
          </p:nvSpPr>
          <p:spPr>
            <a:xfrm>
              <a:off x="1900523" y="845474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CD13B0A-0BA2-9649-B17C-BB075D6D1EBB}"/>
              </a:ext>
            </a:extLst>
          </p:cNvPr>
          <p:cNvGrpSpPr/>
          <p:nvPr/>
        </p:nvGrpSpPr>
        <p:grpSpPr>
          <a:xfrm>
            <a:off x="829107" y="4902445"/>
            <a:ext cx="1283147" cy="1269598"/>
            <a:chOff x="867035" y="572626"/>
            <a:chExt cx="1283147" cy="1269598"/>
          </a:xfrm>
        </p:grpSpPr>
        <p:sp>
          <p:nvSpPr>
            <p:cNvPr id="73" name="5-point Star 72">
              <a:extLst>
                <a:ext uri="{FF2B5EF4-FFF2-40B4-BE49-F238E27FC236}">
                  <a16:creationId xmlns:a16="http://schemas.microsoft.com/office/drawing/2014/main" id="{66D96F66-8F16-304C-9469-1B8D49F50FBC}"/>
                </a:ext>
              </a:extLst>
            </p:cNvPr>
            <p:cNvSpPr/>
            <p:nvPr/>
          </p:nvSpPr>
          <p:spPr>
            <a:xfrm>
              <a:off x="1599697" y="1175891"/>
              <a:ext cx="550485" cy="504842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5-point Star 73">
              <a:extLst>
                <a:ext uri="{FF2B5EF4-FFF2-40B4-BE49-F238E27FC236}">
                  <a16:creationId xmlns:a16="http://schemas.microsoft.com/office/drawing/2014/main" id="{6607F1C5-704F-2B4A-A00D-6D768994C21E}"/>
                </a:ext>
              </a:extLst>
            </p:cNvPr>
            <p:cNvSpPr/>
            <p:nvPr/>
          </p:nvSpPr>
          <p:spPr>
            <a:xfrm>
              <a:off x="1420726" y="1654947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5-point Star 74">
              <a:extLst>
                <a:ext uri="{FF2B5EF4-FFF2-40B4-BE49-F238E27FC236}">
                  <a16:creationId xmlns:a16="http://schemas.microsoft.com/office/drawing/2014/main" id="{28B920FF-7E18-5E45-81BB-E0CBF724C726}"/>
                </a:ext>
              </a:extLst>
            </p:cNvPr>
            <p:cNvSpPr/>
            <p:nvPr/>
          </p:nvSpPr>
          <p:spPr>
            <a:xfrm>
              <a:off x="1130873" y="572626"/>
              <a:ext cx="726576" cy="666333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5-point Star 75">
              <a:extLst>
                <a:ext uri="{FF2B5EF4-FFF2-40B4-BE49-F238E27FC236}">
                  <a16:creationId xmlns:a16="http://schemas.microsoft.com/office/drawing/2014/main" id="{8D3BD748-911D-7C4F-A61D-75EAC8BD1092}"/>
                </a:ext>
              </a:extLst>
            </p:cNvPr>
            <p:cNvSpPr/>
            <p:nvPr/>
          </p:nvSpPr>
          <p:spPr>
            <a:xfrm>
              <a:off x="903000" y="1243874"/>
              <a:ext cx="550485" cy="504842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5-point Star 76">
              <a:extLst>
                <a:ext uri="{FF2B5EF4-FFF2-40B4-BE49-F238E27FC236}">
                  <a16:creationId xmlns:a16="http://schemas.microsoft.com/office/drawing/2014/main" id="{D7B0162D-430F-FF46-99AC-3E7027737BD9}"/>
                </a:ext>
              </a:extLst>
            </p:cNvPr>
            <p:cNvSpPr/>
            <p:nvPr/>
          </p:nvSpPr>
          <p:spPr>
            <a:xfrm>
              <a:off x="867035" y="900933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5-point Star 77">
              <a:extLst>
                <a:ext uri="{FF2B5EF4-FFF2-40B4-BE49-F238E27FC236}">
                  <a16:creationId xmlns:a16="http://schemas.microsoft.com/office/drawing/2014/main" id="{04C4404B-7EF7-EE49-ADA3-DA144864958A}"/>
                </a:ext>
              </a:extLst>
            </p:cNvPr>
            <p:cNvSpPr/>
            <p:nvPr/>
          </p:nvSpPr>
          <p:spPr>
            <a:xfrm>
              <a:off x="1900523" y="845474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182C61A-D748-164E-A394-316045C5BFC7}"/>
              </a:ext>
            </a:extLst>
          </p:cNvPr>
          <p:cNvGrpSpPr/>
          <p:nvPr/>
        </p:nvGrpSpPr>
        <p:grpSpPr>
          <a:xfrm>
            <a:off x="7681574" y="5024512"/>
            <a:ext cx="1283147" cy="1269598"/>
            <a:chOff x="867035" y="572626"/>
            <a:chExt cx="1283147" cy="1269598"/>
          </a:xfrm>
        </p:grpSpPr>
        <p:sp>
          <p:nvSpPr>
            <p:cNvPr id="80" name="5-point Star 79">
              <a:extLst>
                <a:ext uri="{FF2B5EF4-FFF2-40B4-BE49-F238E27FC236}">
                  <a16:creationId xmlns:a16="http://schemas.microsoft.com/office/drawing/2014/main" id="{E91AE03D-E92E-3D4B-B3BE-620593D9AB0F}"/>
                </a:ext>
              </a:extLst>
            </p:cNvPr>
            <p:cNvSpPr/>
            <p:nvPr/>
          </p:nvSpPr>
          <p:spPr>
            <a:xfrm>
              <a:off x="1599697" y="1175891"/>
              <a:ext cx="550485" cy="504842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5-point Star 80">
              <a:extLst>
                <a:ext uri="{FF2B5EF4-FFF2-40B4-BE49-F238E27FC236}">
                  <a16:creationId xmlns:a16="http://schemas.microsoft.com/office/drawing/2014/main" id="{DF027C4B-CD6B-C242-A360-24F6A9C3FE87}"/>
                </a:ext>
              </a:extLst>
            </p:cNvPr>
            <p:cNvSpPr/>
            <p:nvPr/>
          </p:nvSpPr>
          <p:spPr>
            <a:xfrm>
              <a:off x="1420726" y="1654947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5-point Star 81">
              <a:extLst>
                <a:ext uri="{FF2B5EF4-FFF2-40B4-BE49-F238E27FC236}">
                  <a16:creationId xmlns:a16="http://schemas.microsoft.com/office/drawing/2014/main" id="{4D7CD45A-D90E-814C-86C5-CE27453D7916}"/>
                </a:ext>
              </a:extLst>
            </p:cNvPr>
            <p:cNvSpPr/>
            <p:nvPr/>
          </p:nvSpPr>
          <p:spPr>
            <a:xfrm>
              <a:off x="1130873" y="572626"/>
              <a:ext cx="726576" cy="666333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5-point Star 82">
              <a:extLst>
                <a:ext uri="{FF2B5EF4-FFF2-40B4-BE49-F238E27FC236}">
                  <a16:creationId xmlns:a16="http://schemas.microsoft.com/office/drawing/2014/main" id="{30019372-2CA4-9840-8552-1A56FDD17E06}"/>
                </a:ext>
              </a:extLst>
            </p:cNvPr>
            <p:cNvSpPr/>
            <p:nvPr/>
          </p:nvSpPr>
          <p:spPr>
            <a:xfrm>
              <a:off x="903000" y="1243874"/>
              <a:ext cx="550485" cy="504842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5-point Star 83">
              <a:extLst>
                <a:ext uri="{FF2B5EF4-FFF2-40B4-BE49-F238E27FC236}">
                  <a16:creationId xmlns:a16="http://schemas.microsoft.com/office/drawing/2014/main" id="{351D14B7-5E55-D443-990E-F82C53480CC3}"/>
                </a:ext>
              </a:extLst>
            </p:cNvPr>
            <p:cNvSpPr/>
            <p:nvPr/>
          </p:nvSpPr>
          <p:spPr>
            <a:xfrm>
              <a:off x="867035" y="900933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5-point Star 84">
              <a:extLst>
                <a:ext uri="{FF2B5EF4-FFF2-40B4-BE49-F238E27FC236}">
                  <a16:creationId xmlns:a16="http://schemas.microsoft.com/office/drawing/2014/main" id="{584C5766-2E0C-5447-8837-7252D715C438}"/>
                </a:ext>
              </a:extLst>
            </p:cNvPr>
            <p:cNvSpPr/>
            <p:nvPr/>
          </p:nvSpPr>
          <p:spPr>
            <a:xfrm>
              <a:off x="1900523" y="845474"/>
              <a:ext cx="211731" cy="187277"/>
            </a:xfrm>
            <a:prstGeom prst="star5">
              <a:avLst/>
            </a:prstGeom>
            <a:solidFill>
              <a:srgbClr val="2F5496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49E3A9E8-4E12-8544-B58F-B2B7EC5F465A}"/>
              </a:ext>
            </a:extLst>
          </p:cNvPr>
          <p:cNvSpPr/>
          <p:nvPr/>
        </p:nvSpPr>
        <p:spPr>
          <a:xfrm>
            <a:off x="3010498" y="2603259"/>
            <a:ext cx="3885005" cy="369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DDF608C-EA68-CD42-98BB-FAE2B2AED3B1}"/>
              </a:ext>
            </a:extLst>
          </p:cNvPr>
          <p:cNvSpPr txBox="1"/>
          <p:nvPr/>
        </p:nvSpPr>
        <p:spPr>
          <a:xfrm>
            <a:off x="3226272" y="5072865"/>
            <a:ext cx="3357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1B365E"/>
                </a:solidFill>
                <a:latin typeface="KG Red Hands" panose="02000505000000020004" pitchFamily="2" charset="0"/>
              </a:rPr>
              <a:t>We got </a:t>
            </a:r>
            <a:r>
              <a:rPr lang="en-US" sz="3200" dirty="0">
                <a:solidFill>
                  <a:srgbClr val="1B365E"/>
                </a:solidFill>
                <a:latin typeface="KG Red Hands" panose="02000505000000020004" pitchFamily="2" charset="0"/>
              </a:rPr>
              <a:t>…………</a:t>
            </a:r>
            <a:r>
              <a:rPr lang="en-US" sz="3200" spc="-300" dirty="0">
                <a:solidFill>
                  <a:srgbClr val="1B365E"/>
                </a:solidFill>
                <a:latin typeface="KG Red Hands" panose="02000505000000020004" pitchFamily="2" charset="0"/>
              </a:rPr>
              <a:t> </a:t>
            </a:r>
            <a:r>
              <a:rPr lang="en-US" sz="2000" dirty="0">
                <a:solidFill>
                  <a:srgbClr val="1B365E"/>
                </a:solidFill>
                <a:latin typeface="KG Red Hands" panose="02000505000000020004" pitchFamily="2" charset="0"/>
              </a:rPr>
              <a:t>right!</a:t>
            </a:r>
          </a:p>
        </p:txBody>
      </p:sp>
    </p:spTree>
    <p:extLst>
      <p:ext uri="{BB962C8B-B14F-4D97-AF65-F5344CB8AC3E}">
        <p14:creationId xmlns:p14="http://schemas.microsoft.com/office/powerpoint/2010/main" val="991457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87086E9F93C446B91C582CCE4E228D" ma:contentTypeVersion="10" ma:contentTypeDescription="Create a new document." ma:contentTypeScope="" ma:versionID="90808cf773f901dc4b7f51a40078513c">
  <xsd:schema xmlns:xsd="http://www.w3.org/2001/XMLSchema" xmlns:xs="http://www.w3.org/2001/XMLSchema" xmlns:p="http://schemas.microsoft.com/office/2006/metadata/properties" xmlns:ns3="f704b28b-b764-4779-9835-b35558b6e930" targetNamespace="http://schemas.microsoft.com/office/2006/metadata/properties" ma:root="true" ma:fieldsID="c06bcf10b8ae797708ab49b169a3e72f" ns3:_="">
    <xsd:import namespace="f704b28b-b764-4779-9835-b35558b6e9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4b28b-b764-4779-9835-b35558b6e9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E3BE48-68E7-46EB-8DA0-0A6F12F188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04b28b-b764-4779-9835-b35558b6e9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A33DC5-6D33-4719-9786-36CE6A0106AC}">
  <ds:schemaRefs>
    <ds:schemaRef ds:uri="http://schemas.openxmlformats.org/package/2006/metadata/core-properties"/>
    <ds:schemaRef ds:uri="http://purl.org/dc/elements/1.1/"/>
    <ds:schemaRef ds:uri="f704b28b-b764-4779-9835-b35558b6e930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5BCAA0A-92FA-40E3-A970-C435C7E5A1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</TotalTime>
  <Words>37</Words>
  <Application>Microsoft Office PowerPoint</Application>
  <PresentationFormat>A4 Paper (210x297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KG Red Hands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Bethany Daglish</cp:lastModifiedBy>
  <cp:revision>13</cp:revision>
  <dcterms:created xsi:type="dcterms:W3CDTF">2019-01-23T21:02:41Z</dcterms:created>
  <dcterms:modified xsi:type="dcterms:W3CDTF">2020-05-21T11:16:48Z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0x0101004D87086E9F93C446B91C582CCE4E228D</vt:lpwstr>
  </property>
</Properties>
</file>