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Lesson 3: </a:t>
            </a:r>
            <a:r>
              <a:rPr lang="en-GB" dirty="0"/>
              <a:t>The Benin Plaques</a:t>
            </a:r>
            <a:br>
              <a:rPr lang="en-GB" dirty="0"/>
            </a:b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Learning Objective – To know that the Benin Plaques are cast brass plaques made to decorate the royal palace in Benin City</a:t>
            </a:r>
            <a:endParaRPr lang="en-GB" dirty="0"/>
          </a:p>
        </p:txBody>
      </p:sp>
    </p:spTree>
    <p:extLst>
      <p:ext uri="{BB962C8B-B14F-4D97-AF65-F5344CB8AC3E}">
        <p14:creationId xmlns:p14="http://schemas.microsoft.com/office/powerpoint/2010/main" val="236204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marL="0" indent="0" algn="just">
              <a:buNone/>
            </a:pPr>
            <a:r>
              <a:rPr lang="en-GB" dirty="0"/>
              <a:t>Benin City is a city in southern Nigeria which flourished from the 14</a:t>
            </a:r>
            <a:r>
              <a:rPr lang="en-GB" baseline="30000" dirty="0"/>
              <a:t>th</a:t>
            </a:r>
            <a:r>
              <a:rPr lang="en-GB" dirty="0"/>
              <a:t>-17</a:t>
            </a:r>
            <a:r>
              <a:rPr lang="en-GB" baseline="30000" dirty="0"/>
              <a:t>th</a:t>
            </a:r>
            <a:r>
              <a:rPr lang="en-GB" b="1" dirty="0"/>
              <a:t> </a:t>
            </a:r>
            <a:r>
              <a:rPr lang="en-GB" dirty="0"/>
              <a:t>centuries as the centre of the Benin Kingdom and home to the Edo</a:t>
            </a:r>
            <a:r>
              <a:rPr lang="en-GB" b="1" dirty="0"/>
              <a:t> </a:t>
            </a:r>
            <a:r>
              <a:rPr lang="en-GB" dirty="0"/>
              <a:t>peoples</a:t>
            </a:r>
            <a:r>
              <a:rPr lang="en-GB" dirty="0" smtClean="0"/>
              <a:t>.</a:t>
            </a:r>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a:p>
          <a:p>
            <a:pPr marL="0" indent="0" algn="just">
              <a:buNone/>
            </a:pPr>
            <a:r>
              <a:rPr lang="en-GB" dirty="0" smtClean="0"/>
              <a:t>The </a:t>
            </a:r>
            <a:r>
              <a:rPr lang="en-GB" dirty="0"/>
              <a:t>Benin Plaques were mostly made between 1550 and 1650 to decorate pillars of the royal palace in Benin.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133600"/>
            <a:ext cx="3031922" cy="2514600"/>
          </a:xfrm>
          <a:prstGeom prst="rect">
            <a:avLst/>
          </a:prstGeom>
        </p:spPr>
      </p:pic>
    </p:spTree>
    <p:extLst>
      <p:ext uri="{BB962C8B-B14F-4D97-AF65-F5344CB8AC3E}">
        <p14:creationId xmlns:p14="http://schemas.microsoft.com/office/powerpoint/2010/main" val="155250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just">
              <a:buNone/>
            </a:pPr>
            <a:r>
              <a:rPr lang="en-GB" dirty="0"/>
              <a:t>They are reliefs made from cast brass and are sometimes called the Benin Bronzes. They show scenes which tell us about the life of the royal palace and the Benin Kingdom. </a:t>
            </a:r>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smtClean="0"/>
          </a:p>
          <a:p>
            <a:pPr marL="0" indent="0" algn="just">
              <a:buNone/>
            </a:pPr>
            <a:endParaRPr lang="en-GB" dirty="0" smtClean="0"/>
          </a:p>
          <a:p>
            <a:pPr marL="0" indent="0" algn="just">
              <a:buNone/>
            </a:pPr>
            <a:endParaRPr lang="en-GB" dirty="0"/>
          </a:p>
          <a:p>
            <a:pPr marL="0" indent="0">
              <a:buNone/>
            </a:pP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743200"/>
            <a:ext cx="5791200" cy="361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48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just">
              <a:buNone/>
            </a:pPr>
            <a:r>
              <a:rPr lang="en-GB" dirty="0"/>
              <a:t>Animals on the plaques have symbolic importance, often showing the power of the King. Around 2800 of the plaques still exist and around 700 are owned by the British Museum in London.</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5181600" cy="343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10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pPr algn="just"/>
            <a:r>
              <a:rPr lang="en-GB" dirty="0" smtClean="0"/>
              <a:t>Look at this picture. What can you see? What do you know? What can you guess</a:t>
            </a:r>
            <a:r>
              <a:rPr lang="en-GB" dirty="0"/>
              <a:t>?</a:t>
            </a:r>
            <a:endParaRPr lang="en-GB" dirty="0"/>
          </a:p>
        </p:txBody>
      </p:sp>
      <p:pic>
        <p:nvPicPr>
          <p:cNvPr id="4097"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149" y="2474661"/>
            <a:ext cx="5791702" cy="36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17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a:t>
            </a:r>
            <a:r>
              <a:rPr lang="en-GB" i="1" dirty="0" smtClean="0"/>
              <a:t> - What </a:t>
            </a:r>
            <a:r>
              <a:rPr lang="en-GB" i="1" dirty="0"/>
              <a:t>do these facts tell you about the Benin kingdom?</a:t>
            </a:r>
            <a:r>
              <a:rPr lang="en-GB" dirty="0"/>
              <a:t> </a:t>
            </a:r>
            <a:endParaRPr lang="en-GB" dirty="0"/>
          </a:p>
        </p:txBody>
      </p:sp>
      <p:sp>
        <p:nvSpPr>
          <p:cNvPr id="3" name="Content Placeholder 2"/>
          <p:cNvSpPr>
            <a:spLocks noGrp="1"/>
          </p:cNvSpPr>
          <p:nvPr>
            <p:ph idx="1"/>
          </p:nvPr>
        </p:nvSpPr>
        <p:spPr/>
        <p:txBody>
          <a:bodyPr>
            <a:normAutofit lnSpcReduction="10000"/>
          </a:bodyPr>
          <a:lstStyle/>
          <a:p>
            <a:r>
              <a:rPr lang="en-GB" dirty="0"/>
              <a:t>They were made mostly between 1550 and 1650 to decorate the pillars of the royal palace in Benin </a:t>
            </a:r>
            <a:r>
              <a:rPr lang="en-GB" dirty="0" smtClean="0"/>
              <a:t>City</a:t>
            </a:r>
          </a:p>
          <a:p>
            <a:r>
              <a:rPr lang="en-GB" dirty="0"/>
              <a:t>There are around 2800 plaques in existence today, of which around 700 are in the British </a:t>
            </a:r>
            <a:r>
              <a:rPr lang="en-GB" dirty="0" smtClean="0"/>
              <a:t>Museum</a:t>
            </a:r>
          </a:p>
          <a:p>
            <a:r>
              <a:rPr lang="en-GB" dirty="0"/>
              <a:t>They are often known as the Benin Bronzes but are actually made from brass using the lost wax casting process</a:t>
            </a:r>
            <a:endParaRPr lang="en-GB" dirty="0"/>
          </a:p>
        </p:txBody>
      </p:sp>
    </p:spTree>
    <p:extLst>
      <p:ext uri="{BB962C8B-B14F-4D97-AF65-F5344CB8AC3E}">
        <p14:creationId xmlns:p14="http://schemas.microsoft.com/office/powerpoint/2010/main" val="128840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endParaRPr lang="en-GB" dirty="0"/>
          </a:p>
        </p:txBody>
      </p:sp>
      <p:sp>
        <p:nvSpPr>
          <p:cNvPr id="3" name="Content Placeholder 2"/>
          <p:cNvSpPr>
            <a:spLocks noGrp="1"/>
          </p:cNvSpPr>
          <p:nvPr>
            <p:ph idx="1"/>
          </p:nvPr>
        </p:nvSpPr>
        <p:spPr/>
        <p:txBody>
          <a:bodyPr/>
          <a:lstStyle/>
          <a:p>
            <a:pPr marL="0" indent="0">
              <a:buNone/>
            </a:pPr>
            <a:r>
              <a:rPr lang="en-GB" dirty="0"/>
              <a:t>T</a:t>
            </a:r>
            <a:r>
              <a:rPr lang="en-GB" dirty="0" smtClean="0"/>
              <a:t>hey </a:t>
            </a:r>
            <a:r>
              <a:rPr lang="en-GB" dirty="0"/>
              <a:t>were an </a:t>
            </a:r>
            <a:r>
              <a:rPr lang="en-GB" dirty="0" smtClean="0"/>
              <a:t>advanced and </a:t>
            </a:r>
            <a:r>
              <a:rPr lang="en-GB" dirty="0"/>
              <a:t>sophisticated civilisation, in particular because the lost wax casting process is a complex </a:t>
            </a:r>
            <a:r>
              <a:rPr lang="en-GB" dirty="0" smtClean="0"/>
              <a:t>one.</a:t>
            </a:r>
            <a:endParaRPr lang="en-GB" dirty="0"/>
          </a:p>
        </p:txBody>
      </p:sp>
    </p:spTree>
    <p:extLst>
      <p:ext uri="{BB962C8B-B14F-4D97-AF65-F5344CB8AC3E}">
        <p14:creationId xmlns:p14="http://schemas.microsoft.com/office/powerpoint/2010/main" val="366249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pPr marL="0" indent="0">
              <a:buNone/>
            </a:pPr>
            <a:r>
              <a:rPr lang="en-GB" dirty="0" smtClean="0"/>
              <a:t>Look at more Benin Plaques and create a design for a cardboard relief in the style of </a:t>
            </a:r>
            <a:r>
              <a:rPr lang="en-GB" smtClean="0"/>
              <a:t>these plaques. </a:t>
            </a:r>
            <a:endParaRPr lang="en-GB"/>
          </a:p>
        </p:txBody>
      </p:sp>
    </p:spTree>
    <p:extLst>
      <p:ext uri="{BB962C8B-B14F-4D97-AF65-F5344CB8AC3E}">
        <p14:creationId xmlns:p14="http://schemas.microsoft.com/office/powerpoint/2010/main" val="1205555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279</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Lesson 3: The Benin Plaques </vt:lpstr>
      <vt:lpstr>PowerPoint Presentation</vt:lpstr>
      <vt:lpstr>PowerPoint Presentation</vt:lpstr>
      <vt:lpstr>PowerPoint Presentation</vt:lpstr>
      <vt:lpstr>Look at this picture. What can you see? What do you know? What can you guess?</vt:lpstr>
      <vt:lpstr>QUESTION - What do these facts tell you about the Benin kingdom? </vt:lpstr>
      <vt:lpstr>ANSWER -</vt:lpstr>
      <vt:lpstr>Your task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The Benin Plaques </dc:title>
  <dc:creator>ECastell</dc:creator>
  <cp:lastModifiedBy>ECastell</cp:lastModifiedBy>
  <cp:revision>2</cp:revision>
  <dcterms:created xsi:type="dcterms:W3CDTF">2006-08-16T00:00:00Z</dcterms:created>
  <dcterms:modified xsi:type="dcterms:W3CDTF">2020-05-05T17:53:46Z</dcterms:modified>
</cp:coreProperties>
</file>