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C5C9-E5A9-4BBE-815A-AD9ADA8D7603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C464AF4-2CBA-40F7-BA51-22ABAD031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09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C5C9-E5A9-4BBE-815A-AD9ADA8D7603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C464AF4-2CBA-40F7-BA51-22ABAD031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447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C5C9-E5A9-4BBE-815A-AD9ADA8D7603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C464AF4-2CBA-40F7-BA51-22ABAD03160B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09010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C5C9-E5A9-4BBE-815A-AD9ADA8D7603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C464AF4-2CBA-40F7-BA51-22ABAD031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12570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C5C9-E5A9-4BBE-815A-AD9ADA8D7603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C464AF4-2CBA-40F7-BA51-22ABAD03160B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79040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C5C9-E5A9-4BBE-815A-AD9ADA8D7603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C464AF4-2CBA-40F7-BA51-22ABAD031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10082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C5C9-E5A9-4BBE-815A-AD9ADA8D7603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64AF4-2CBA-40F7-BA51-22ABAD031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93698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C5C9-E5A9-4BBE-815A-AD9ADA8D7603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64AF4-2CBA-40F7-BA51-22ABAD031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115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C5C9-E5A9-4BBE-815A-AD9ADA8D7603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64AF4-2CBA-40F7-BA51-22ABAD031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0766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C5C9-E5A9-4BBE-815A-AD9ADA8D7603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C464AF4-2CBA-40F7-BA51-22ABAD031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600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C5C9-E5A9-4BBE-815A-AD9ADA8D7603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C464AF4-2CBA-40F7-BA51-22ABAD031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0415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C5C9-E5A9-4BBE-815A-AD9ADA8D7603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C464AF4-2CBA-40F7-BA51-22ABAD031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887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C5C9-E5A9-4BBE-815A-AD9ADA8D7603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64AF4-2CBA-40F7-BA51-22ABAD031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750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C5C9-E5A9-4BBE-815A-AD9ADA8D7603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64AF4-2CBA-40F7-BA51-22ABAD031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549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C5C9-E5A9-4BBE-815A-AD9ADA8D7603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64AF4-2CBA-40F7-BA51-22ABAD031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5255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C5C9-E5A9-4BBE-815A-AD9ADA8D7603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C464AF4-2CBA-40F7-BA51-22ABAD031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8631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0C5C9-E5A9-4BBE-815A-AD9ADA8D7603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C464AF4-2CBA-40F7-BA51-22ABAD031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2473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sZmAsH6I3Q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Can I write a diary entry including the correct features?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Lesson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234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1419" y="246599"/>
            <a:ext cx="9144000" cy="2387600"/>
          </a:xfrm>
        </p:spPr>
        <p:txBody>
          <a:bodyPr>
            <a:normAutofit/>
          </a:bodyPr>
          <a:lstStyle/>
          <a:p>
            <a:r>
              <a:rPr lang="en-GB" dirty="0" smtClean="0"/>
              <a:t>Replay the animated film </a:t>
            </a:r>
            <a:br>
              <a:rPr lang="en-GB" dirty="0" smtClean="0"/>
            </a:br>
            <a:r>
              <a:rPr lang="en-GB" dirty="0" smtClean="0"/>
              <a:t>‘A Cloudy Lesson’.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8090" y="3215672"/>
            <a:ext cx="9144000" cy="1655762"/>
          </a:xfrm>
        </p:spPr>
        <p:txBody>
          <a:bodyPr>
            <a:normAutofit/>
          </a:bodyPr>
          <a:lstStyle/>
          <a:p>
            <a:r>
              <a:rPr lang="en-GB" sz="3600" dirty="0" smtClean="0"/>
              <a:t>Make notes of the film in a chorological order.</a:t>
            </a:r>
            <a:endParaRPr lang="en-GB" sz="3600" dirty="0"/>
          </a:p>
        </p:txBody>
      </p:sp>
      <p:sp>
        <p:nvSpPr>
          <p:cNvPr id="4" name="Rectangle 3"/>
          <p:cNvSpPr/>
          <p:nvPr/>
        </p:nvSpPr>
        <p:spPr>
          <a:xfrm>
            <a:off x="1672457" y="2634199"/>
            <a:ext cx="58849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www.youtube.com/watch?v=psZmAsH6I3Q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856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746975" y="66787"/>
            <a:ext cx="9895267" cy="6791213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600" dirty="0" smtClean="0">
                <a:solidFill>
                  <a:srgbClr val="FF0000"/>
                </a:solidFill>
              </a:rPr>
              <a:t>Make notes of the film in a chorological order.</a:t>
            </a:r>
          </a:p>
          <a:p>
            <a:pPr marL="0" indent="0">
              <a:buNone/>
            </a:pPr>
            <a:r>
              <a:rPr lang="en-GB" sz="3600" dirty="0" smtClean="0">
                <a:solidFill>
                  <a:srgbClr val="FF0000"/>
                </a:solidFill>
              </a:rPr>
              <a:t>Summary of the ‘A Cloudy Lesson’ </a:t>
            </a:r>
          </a:p>
          <a:p>
            <a:r>
              <a:rPr lang="en-GB" sz="3600" dirty="0" smtClean="0"/>
              <a:t>First, Grandad took the boy to the top of the tower.</a:t>
            </a:r>
          </a:p>
          <a:p>
            <a:r>
              <a:rPr lang="en-GB" sz="3600" dirty="0" smtClean="0"/>
              <a:t>Next , he opened his wooden box and he  fixed his equipment. </a:t>
            </a:r>
          </a:p>
          <a:p>
            <a:r>
              <a:rPr lang="en-GB" sz="3600" dirty="0" smtClean="0"/>
              <a:t>Grandad showed me how to blow a cloud. His clouds were amazing! </a:t>
            </a:r>
          </a:p>
          <a:p>
            <a:r>
              <a:rPr lang="en-GB" sz="3600" dirty="0" smtClean="0"/>
              <a:t>After that, it was my go. I wanted to make my grandad proud so I took a deep breath leant forward and tried to blow a cloud.</a:t>
            </a:r>
          </a:p>
          <a:p>
            <a:r>
              <a:rPr lang="en-GB" sz="3600" dirty="0" smtClean="0"/>
              <a:t> That's when disaster struck! I was trying so hard to impress my Grandad, I didn't notice I was leaning too hard on the equipment and I broke it. </a:t>
            </a:r>
          </a:p>
          <a:p>
            <a:r>
              <a:rPr lang="en-GB" sz="3600" dirty="0" smtClean="0"/>
              <a:t>The look on Grandad’s face was horrifying! </a:t>
            </a:r>
          </a:p>
          <a:p>
            <a:endParaRPr lang="en-GB" sz="3600" dirty="0" smtClean="0"/>
          </a:p>
          <a:p>
            <a:pPr marL="0" indent="0">
              <a:buNone/>
            </a:pPr>
            <a:endParaRPr lang="en-GB" sz="3600" dirty="0" smtClean="0"/>
          </a:p>
          <a:p>
            <a:pPr marL="0" indent="0">
              <a:buNone/>
            </a:pPr>
            <a:endParaRPr lang="en-GB" sz="3600" dirty="0" smtClean="0"/>
          </a:p>
          <a:p>
            <a:pPr marL="0" indent="0">
              <a:buNone/>
            </a:pPr>
            <a:endParaRPr lang="en-GB" sz="3600" dirty="0" smtClean="0"/>
          </a:p>
          <a:p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49193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92922" y="172222"/>
            <a:ext cx="892836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 smtClean="0"/>
              <a:t>Task: Write a detailed diary entry in the viewpoint of the boy. </a:t>
            </a:r>
            <a:r>
              <a:rPr lang="en-GB" sz="2800" b="1" dirty="0"/>
              <a:t>R</a:t>
            </a:r>
            <a:r>
              <a:rPr lang="en-GB" sz="2800" b="1" dirty="0" smtClean="0"/>
              <a:t>etell the main events of the day and include most features of a diary, including the boy’s thoughts and feelings.</a:t>
            </a:r>
            <a:endParaRPr lang="en-GB" sz="2800" b="1" dirty="0"/>
          </a:p>
        </p:txBody>
      </p:sp>
      <p:sp>
        <p:nvSpPr>
          <p:cNvPr id="3" name="Rectangle 2"/>
          <p:cNvSpPr/>
          <p:nvPr/>
        </p:nvSpPr>
        <p:spPr>
          <a:xfrm>
            <a:off x="2093379" y="1961972"/>
            <a:ext cx="6096000" cy="433965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b="1" dirty="0" smtClean="0"/>
              <a:t>Features of a diary entry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Dear diary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Sign off</a:t>
            </a:r>
            <a:r>
              <a:rPr lang="en-GB" sz="2800" dirty="0"/>
              <a:t> </a:t>
            </a:r>
            <a:r>
              <a:rPr lang="en-GB" sz="2800" dirty="0" smtClean="0"/>
              <a:t>with name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Past tense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Written in</a:t>
            </a:r>
            <a:r>
              <a:rPr lang="en-GB" sz="2800" dirty="0"/>
              <a:t> </a:t>
            </a:r>
            <a:r>
              <a:rPr lang="en-GB" sz="2800" dirty="0" smtClean="0"/>
              <a:t>the</a:t>
            </a:r>
            <a:r>
              <a:rPr lang="en-GB" sz="2800" dirty="0"/>
              <a:t> </a:t>
            </a:r>
            <a:r>
              <a:rPr lang="en-GB" sz="2800" dirty="0" smtClean="0"/>
              <a:t>first person</a:t>
            </a:r>
            <a:r>
              <a:rPr lang="en-GB" sz="2800" dirty="0"/>
              <a:t> </a:t>
            </a:r>
            <a:r>
              <a:rPr lang="en-GB" sz="2800" dirty="0" smtClean="0"/>
              <a:t>– I, 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Time conjunctions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Paragraphs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Chatty language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Describes important</a:t>
            </a:r>
            <a:r>
              <a:rPr lang="en-GB" sz="2800" dirty="0"/>
              <a:t> </a:t>
            </a:r>
            <a:r>
              <a:rPr lang="en-GB" sz="2800" dirty="0" smtClean="0"/>
              <a:t>places/events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Includes thoughts and feelings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01200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55410" y="921461"/>
            <a:ext cx="9847385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/>
              <a:t>Dear Diary,                                                     </a:t>
            </a:r>
            <a:endParaRPr lang="en-GB" sz="2800" b="1" dirty="0" smtClean="0">
              <a:solidFill>
                <a:srgbClr val="FF0000"/>
              </a:solidFill>
            </a:endParaRPr>
          </a:p>
          <a:p>
            <a:endParaRPr lang="en-GB" sz="2000" dirty="0" smtClean="0"/>
          </a:p>
          <a:p>
            <a:r>
              <a:rPr lang="en-GB" sz="2000" dirty="0" smtClean="0"/>
              <a:t>You'll never guess what? Today, something amazing happened! Something I've dreamt of all my life...Grandad finally took me up to the top tower for a cloudy lesson!</a:t>
            </a:r>
          </a:p>
          <a:p>
            <a:endParaRPr lang="en-GB" sz="2000" dirty="0" smtClean="0"/>
          </a:p>
          <a:p>
            <a:r>
              <a:rPr lang="en-GB" sz="2000" dirty="0" smtClean="0"/>
              <a:t>It all started when I was eating breakfast, which was delicious! Grandad came in with his briefcase. I looked at him hopefully.</a:t>
            </a:r>
          </a:p>
          <a:p>
            <a:r>
              <a:rPr lang="en-GB" sz="2000" dirty="0" smtClean="0"/>
              <a:t>Maybe today would be the day! How happy it would make me! That's when it happened, Grandad called my name and asked me if I was ready for a cloudy lesson. I was so excited, I jumped out of my seat and followed him.</a:t>
            </a:r>
          </a:p>
          <a:p>
            <a:endParaRPr lang="en-GB" sz="2000" dirty="0" smtClean="0"/>
          </a:p>
          <a:p>
            <a:r>
              <a:rPr lang="en-GB" sz="2000" dirty="0" smtClean="0"/>
              <a:t>Then we set off to climb the tower. We climbed to the very top. I felt frightened because we were so high up. I tried not to look over the edge as Grandad set up his equipment. My big moment finally arrived. Grandad showed me how to blow a cloud. His clouds were amazing! After that, it was my go. I wanted to make my grandad proud so I took a deep breath leant forward and tried to blow a cloud. That's when disaster struck! </a:t>
            </a:r>
          </a:p>
          <a:p>
            <a:endParaRPr lang="en-GB" dirty="0"/>
          </a:p>
          <a:p>
            <a:r>
              <a:rPr lang="en-GB" dirty="0" smtClean="0">
                <a:solidFill>
                  <a:srgbClr val="FF0000"/>
                </a:solidFill>
              </a:rPr>
              <a:t> 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7821" y="281326"/>
            <a:ext cx="3895682" cy="640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74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45920" y="611849"/>
            <a:ext cx="10269415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I was trying so hard to impress my Grandad, I didn't notice I was leaning too hard on the equipment and I broke it. My heart sank and I almost cried. The look on Grandad’s face was horrifying! </a:t>
            </a:r>
          </a:p>
          <a:p>
            <a:endParaRPr lang="en-GB" sz="2400" dirty="0"/>
          </a:p>
          <a:p>
            <a:r>
              <a:rPr lang="en-GB" sz="2400" dirty="0"/>
              <a:t>After that, I had to think very quickly. How could I fix the problem? That's when I thought of an idea to save the day! I began to bend the cloud blower. Grandad looked at me with a puzzled expression but I told him to blow. He blew and the most amazing thing happened! We had made a star shaped cloud. Grandad looked at me open mouthed. We bent the cloud blower again and this time made a rabbit. Then, I blew my first ever cloud in the shape of a heart and I could tell Granddad was proud of me. What a day</a:t>
            </a:r>
            <a:r>
              <a:rPr lang="en-GB" sz="2400" dirty="0" smtClean="0"/>
              <a:t>!</a:t>
            </a:r>
          </a:p>
          <a:p>
            <a:endParaRPr lang="en-GB" sz="2400" dirty="0"/>
          </a:p>
          <a:p>
            <a:r>
              <a:rPr lang="en-GB" sz="2400" dirty="0">
                <a:solidFill>
                  <a:srgbClr val="FF0000"/>
                </a:solidFill>
              </a:rPr>
              <a:t>I can't wait to do it all again</a:t>
            </a:r>
            <a:r>
              <a:rPr lang="en-GB" sz="2400" dirty="0" smtClean="0">
                <a:solidFill>
                  <a:srgbClr val="FF0000"/>
                </a:solidFill>
              </a:rPr>
              <a:t>!</a:t>
            </a:r>
          </a:p>
          <a:p>
            <a:r>
              <a:rPr lang="en-GB" sz="2400" dirty="0">
                <a:solidFill>
                  <a:srgbClr val="FF0000"/>
                </a:solidFill>
              </a:rPr>
              <a:t>Boy</a:t>
            </a:r>
          </a:p>
          <a:p>
            <a:endParaRPr lang="en-GB" dirty="0">
              <a:solidFill>
                <a:srgbClr val="FF0000"/>
              </a:solidFill>
            </a:endParaRPr>
          </a:p>
          <a:p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9347" y="168661"/>
            <a:ext cx="3895682" cy="640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23549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37</TotalTime>
  <Words>606</Words>
  <Application>Microsoft Office PowerPoint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Wisp</vt:lpstr>
      <vt:lpstr>Can I write a diary entry including the correct features? </vt:lpstr>
      <vt:lpstr>Replay the animated film  ‘A Cloudy Lesson’.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I write a diary entry including the correct features?</dc:title>
  <dc:creator>balrij@yahoo.com</dc:creator>
  <cp:lastModifiedBy>balrij@yahoo.com</cp:lastModifiedBy>
  <cp:revision>8</cp:revision>
  <dcterms:created xsi:type="dcterms:W3CDTF">2020-04-19T15:25:43Z</dcterms:created>
  <dcterms:modified xsi:type="dcterms:W3CDTF">2020-04-21T16:22:22Z</dcterms:modified>
</cp:coreProperties>
</file>