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75FDF42-E5E3-43B5-8F1C-DB02571135BD}"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2757681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5FDF42-E5E3-43B5-8F1C-DB02571135BD}"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268528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5FDF42-E5E3-43B5-8F1C-DB02571135BD}"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4210915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75FDF42-E5E3-43B5-8F1C-DB02571135BD}"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2064997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5FDF42-E5E3-43B5-8F1C-DB02571135BD}" type="datetimeFigureOut">
              <a:rPr lang="en-GB" smtClean="0"/>
              <a:t>17/04/2020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672079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75FDF42-E5E3-43B5-8F1C-DB02571135BD}"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2105901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75FDF42-E5E3-43B5-8F1C-DB02571135BD}" type="datetimeFigureOut">
              <a:rPr lang="en-GB" smtClean="0"/>
              <a:t>17/04/2020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198853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75FDF42-E5E3-43B5-8F1C-DB02571135BD}" type="datetimeFigureOut">
              <a:rPr lang="en-GB" smtClean="0"/>
              <a:t>17/04/2020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938476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5FDF42-E5E3-43B5-8F1C-DB02571135BD}" type="datetimeFigureOut">
              <a:rPr lang="en-GB" smtClean="0"/>
              <a:t>17/04/2020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2085089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FDF42-E5E3-43B5-8F1C-DB02571135BD}"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3221630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FDF42-E5E3-43B5-8F1C-DB02571135BD}" type="datetimeFigureOut">
              <a:rPr lang="en-GB" smtClean="0"/>
              <a:t>17/04/2020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F6E41F-28EB-4949-812C-7807525F7B6E}" type="slidenum">
              <a:rPr lang="en-GB" smtClean="0"/>
              <a:t>‹#›</a:t>
            </a:fld>
            <a:endParaRPr lang="en-GB"/>
          </a:p>
        </p:txBody>
      </p:sp>
    </p:spTree>
    <p:extLst>
      <p:ext uri="{BB962C8B-B14F-4D97-AF65-F5344CB8AC3E}">
        <p14:creationId xmlns:p14="http://schemas.microsoft.com/office/powerpoint/2010/main" val="66538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5FDF42-E5E3-43B5-8F1C-DB02571135BD}" type="datetimeFigureOut">
              <a:rPr lang="en-GB" smtClean="0"/>
              <a:t>17/04/2020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F6E41F-28EB-4949-812C-7807525F7B6E}" type="slidenum">
              <a:rPr lang="en-GB" smtClean="0"/>
              <a:t>‹#›</a:t>
            </a:fld>
            <a:endParaRPr lang="en-GB"/>
          </a:p>
        </p:txBody>
      </p:sp>
    </p:spTree>
    <p:extLst>
      <p:ext uri="{BB962C8B-B14F-4D97-AF65-F5344CB8AC3E}">
        <p14:creationId xmlns:p14="http://schemas.microsoft.com/office/powerpoint/2010/main" val="1555892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V8p7V4pFNl4"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Can I </a:t>
            </a:r>
            <a:r>
              <a:rPr lang="en-GB" dirty="0"/>
              <a:t>describe the climate in northern </a:t>
            </a:r>
            <a:r>
              <a:rPr lang="en-GB" dirty="0" smtClean="0"/>
              <a:t>Europe</a:t>
            </a:r>
            <a:r>
              <a:rPr lang="en-GB" dirty="0"/>
              <a:t>?	</a:t>
            </a:r>
            <a:br>
              <a:rPr lang="en-GB" dirty="0"/>
            </a:br>
            <a:endParaRPr lang="en-GB" dirty="0"/>
          </a:p>
        </p:txBody>
      </p:sp>
      <p:sp>
        <p:nvSpPr>
          <p:cNvPr id="3" name="Subtitle 2"/>
          <p:cNvSpPr>
            <a:spLocks noGrp="1"/>
          </p:cNvSpPr>
          <p:nvPr>
            <p:ph type="subTitle" idx="1"/>
          </p:nvPr>
        </p:nvSpPr>
        <p:spPr/>
        <p:txBody>
          <a:bodyPr/>
          <a:lstStyle/>
          <a:p>
            <a:r>
              <a:rPr lang="en-GB" dirty="0" smtClean="0"/>
              <a:t>Lesson 3</a:t>
            </a:r>
            <a:endParaRPr lang="en-GB" dirty="0"/>
          </a:p>
        </p:txBody>
      </p:sp>
    </p:spTree>
    <p:extLst>
      <p:ext uri="{BB962C8B-B14F-4D97-AF65-F5344CB8AC3E}">
        <p14:creationId xmlns:p14="http://schemas.microsoft.com/office/powerpoint/2010/main" val="94348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92686" y="1344597"/>
            <a:ext cx="8285409" cy="2554545"/>
          </a:xfrm>
          <a:prstGeom prst="rect">
            <a:avLst/>
          </a:prstGeom>
        </p:spPr>
        <p:txBody>
          <a:bodyPr wrap="square">
            <a:spAutoFit/>
          </a:bodyPr>
          <a:lstStyle/>
          <a:p>
            <a:r>
              <a:rPr lang="en-GB" sz="3200" dirty="0">
                <a:solidFill>
                  <a:srgbClr val="000000"/>
                </a:solidFill>
                <a:latin typeface="Calibri" panose="020F0502020204030204" pitchFamily="34" charset="0"/>
              </a:rPr>
              <a:t>C</a:t>
            </a:r>
            <a:r>
              <a:rPr lang="en-GB" sz="3200" b="0" u="none" strike="noStrike" baseline="0" dirty="0" smtClean="0">
                <a:solidFill>
                  <a:srgbClr val="000000"/>
                </a:solidFill>
                <a:latin typeface="Calibri" panose="020F0502020204030204" pitchFamily="34" charset="0"/>
              </a:rPr>
              <a:t>limate is different to daily weather conditions which can be changeable. </a:t>
            </a:r>
          </a:p>
          <a:p>
            <a:endParaRPr lang="en-GB" sz="3200" dirty="0">
              <a:solidFill>
                <a:srgbClr val="000000"/>
              </a:solidFill>
              <a:latin typeface="Calibri" panose="020F0502020204030204" pitchFamily="34" charset="0"/>
            </a:endParaRPr>
          </a:p>
          <a:p>
            <a:r>
              <a:rPr lang="en-GB" sz="3200" b="0" u="none" strike="noStrike" baseline="0" dirty="0" smtClean="0">
                <a:solidFill>
                  <a:srgbClr val="000000"/>
                </a:solidFill>
                <a:latin typeface="Calibri" panose="020F0502020204030204" pitchFamily="34" charset="0"/>
              </a:rPr>
              <a:t>The climate of northern Europe can be described as mild summers and cold winters. </a:t>
            </a:r>
            <a:endParaRPr lang="en-GB" sz="3200" dirty="0"/>
          </a:p>
        </p:txBody>
      </p:sp>
    </p:spTree>
    <p:extLst>
      <p:ext uri="{BB962C8B-B14F-4D97-AF65-F5344CB8AC3E}">
        <p14:creationId xmlns:p14="http://schemas.microsoft.com/office/powerpoint/2010/main" val="782628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8946" y="553791"/>
            <a:ext cx="9350062" cy="5016758"/>
          </a:xfrm>
          <a:prstGeom prst="rect">
            <a:avLst/>
          </a:prstGeom>
        </p:spPr>
        <p:txBody>
          <a:bodyPr wrap="square">
            <a:spAutoFit/>
          </a:bodyPr>
          <a:lstStyle/>
          <a:p>
            <a:r>
              <a:rPr lang="en-GB" sz="4000" b="0" i="0" u="none" strike="noStrike" baseline="0" dirty="0" smtClean="0">
                <a:solidFill>
                  <a:srgbClr val="000000"/>
                </a:solidFill>
                <a:latin typeface="Calibri" panose="020F0502020204030204" pitchFamily="34" charset="0"/>
              </a:rPr>
              <a:t>Much of northern Europe is closer to the</a:t>
            </a:r>
            <a:r>
              <a:rPr lang="en-GB" sz="4000" b="0" i="0" u="none" strike="noStrike" dirty="0" smtClean="0">
                <a:solidFill>
                  <a:srgbClr val="000000"/>
                </a:solidFill>
                <a:latin typeface="Calibri" panose="020F0502020204030204" pitchFamily="34" charset="0"/>
              </a:rPr>
              <a:t> </a:t>
            </a:r>
            <a:r>
              <a:rPr lang="en-GB" sz="4000" b="0" i="0" u="none" strike="noStrike" baseline="0" dirty="0" smtClean="0">
                <a:solidFill>
                  <a:srgbClr val="000000"/>
                </a:solidFill>
                <a:latin typeface="Calibri" panose="020F0502020204030204" pitchFamily="34" charset="0"/>
              </a:rPr>
              <a:t>North Pole than the UK.</a:t>
            </a:r>
          </a:p>
          <a:p>
            <a:r>
              <a:rPr lang="en-GB" sz="4000" b="0" i="0" u="none" strike="noStrike" baseline="0" dirty="0" smtClean="0">
                <a:solidFill>
                  <a:srgbClr val="000000"/>
                </a:solidFill>
                <a:latin typeface="Calibri" panose="020F0502020204030204" pitchFamily="34" charset="0"/>
              </a:rPr>
              <a:t> </a:t>
            </a:r>
          </a:p>
          <a:p>
            <a:r>
              <a:rPr lang="en-GB" sz="4000" b="0" i="0" u="none" strike="noStrike" baseline="0" dirty="0" smtClean="0">
                <a:solidFill>
                  <a:srgbClr val="000000"/>
                </a:solidFill>
                <a:latin typeface="Calibri" panose="020F0502020204030204" pitchFamily="34" charset="0"/>
              </a:rPr>
              <a:t>It is very cold in the winter in northern</a:t>
            </a:r>
            <a:r>
              <a:rPr lang="en-GB" sz="4000" b="0" i="0" u="none" strike="noStrike" dirty="0" smtClean="0">
                <a:solidFill>
                  <a:srgbClr val="000000"/>
                </a:solidFill>
                <a:latin typeface="Calibri" panose="020F0502020204030204" pitchFamily="34" charset="0"/>
              </a:rPr>
              <a:t> </a:t>
            </a:r>
            <a:r>
              <a:rPr lang="en-GB" sz="4000" b="0" i="0" u="none" strike="noStrike" baseline="0" dirty="0" smtClean="0">
                <a:solidFill>
                  <a:srgbClr val="000000"/>
                </a:solidFill>
                <a:latin typeface="Calibri" panose="020F0502020204030204" pitchFamily="34" charset="0"/>
              </a:rPr>
              <a:t>Europe. </a:t>
            </a:r>
          </a:p>
          <a:p>
            <a:endParaRPr lang="en-GB" sz="4000" b="0" i="0" u="none" strike="noStrike" baseline="0" dirty="0" smtClean="0">
              <a:solidFill>
                <a:srgbClr val="000000"/>
              </a:solidFill>
              <a:latin typeface="Calibri" panose="020F0502020204030204" pitchFamily="34" charset="0"/>
            </a:endParaRPr>
          </a:p>
          <a:p>
            <a:r>
              <a:rPr lang="en-GB" sz="4000" b="0" i="0" u="none" strike="noStrike" baseline="0" dirty="0" smtClean="0">
                <a:solidFill>
                  <a:srgbClr val="000000"/>
                </a:solidFill>
                <a:latin typeface="Calibri" panose="020F0502020204030204" pitchFamily="34" charset="0"/>
              </a:rPr>
              <a:t>Animals, plants and people have adapted to the cold weather. </a:t>
            </a:r>
            <a:r>
              <a:rPr lang="en-GB" b="0" i="0" u="none" strike="noStrike" baseline="0" dirty="0" smtClean="0">
                <a:solidFill>
                  <a:srgbClr val="000000"/>
                </a:solidFill>
                <a:latin typeface="Calibri" panose="020F0502020204030204" pitchFamily="34" charset="0"/>
              </a:rPr>
              <a:t>	</a:t>
            </a:r>
            <a:endParaRPr lang="en-GB" b="0" i="0" u="none" strike="noStrike" baseline="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4043705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7430" y="742252"/>
            <a:ext cx="9324305" cy="5262979"/>
          </a:xfrm>
          <a:prstGeom prst="rect">
            <a:avLst/>
          </a:prstGeom>
        </p:spPr>
        <p:txBody>
          <a:bodyPr wrap="square">
            <a:spAutoFit/>
          </a:bodyPr>
          <a:lstStyle/>
          <a:p>
            <a:r>
              <a:rPr lang="en-GB" sz="2800" b="0" u="none" strike="noStrike" baseline="0" dirty="0" smtClean="0">
                <a:solidFill>
                  <a:srgbClr val="000000"/>
                </a:solidFill>
                <a:latin typeface="Calibri" panose="020F0502020204030204" pitchFamily="34" charset="0"/>
              </a:rPr>
              <a:t>Trees and plants need to survive on little sunlight at points in the year, and they must be able to withstand bitterly cold temperatures. </a:t>
            </a:r>
          </a:p>
          <a:p>
            <a:endParaRPr lang="en-GB" sz="2800" dirty="0">
              <a:solidFill>
                <a:srgbClr val="000000"/>
              </a:solidFill>
              <a:latin typeface="Calibri" panose="020F0502020204030204" pitchFamily="34" charset="0"/>
            </a:endParaRPr>
          </a:p>
          <a:p>
            <a:r>
              <a:rPr lang="en-GB" sz="2800" b="0" u="none" strike="noStrike" baseline="0" dirty="0" smtClean="0">
                <a:solidFill>
                  <a:srgbClr val="000000"/>
                </a:solidFill>
                <a:latin typeface="Calibri" panose="020F0502020204030204" pitchFamily="34" charset="0"/>
              </a:rPr>
              <a:t>The further north you travel in Europe, the colder the winters will be. Trees are often evergreen, which enables them to survive to cold. </a:t>
            </a:r>
          </a:p>
          <a:p>
            <a:endParaRPr lang="en-GB" sz="2800" dirty="0">
              <a:solidFill>
                <a:srgbClr val="000000"/>
              </a:solidFill>
              <a:latin typeface="Calibri" panose="020F0502020204030204" pitchFamily="34" charset="0"/>
            </a:endParaRPr>
          </a:p>
          <a:p>
            <a:r>
              <a:rPr lang="en-GB" sz="2800" b="0" u="none" strike="noStrike" baseline="0" dirty="0" smtClean="0">
                <a:solidFill>
                  <a:srgbClr val="000000"/>
                </a:solidFill>
                <a:latin typeface="Calibri" panose="020F0502020204030204" pitchFamily="34" charset="0"/>
              </a:rPr>
              <a:t>Parts of Norway, Sweden and Finland are in the Arctic Circle and experience extremely cold winters. In these regions few plants and trees are able to grow and it is a challenging place for people to live. </a:t>
            </a:r>
            <a:endParaRPr lang="en-GB" sz="2800" dirty="0"/>
          </a:p>
        </p:txBody>
      </p:sp>
    </p:spTree>
    <p:extLst>
      <p:ext uri="{BB962C8B-B14F-4D97-AF65-F5344CB8AC3E}">
        <p14:creationId xmlns:p14="http://schemas.microsoft.com/office/powerpoint/2010/main" val="2817838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68191" y="425003"/>
            <a:ext cx="8847785" cy="4154984"/>
          </a:xfrm>
          <a:prstGeom prst="rect">
            <a:avLst/>
          </a:prstGeom>
        </p:spPr>
        <p:txBody>
          <a:bodyPr wrap="square">
            <a:spAutoFit/>
          </a:bodyPr>
          <a:lstStyle/>
          <a:p>
            <a:r>
              <a:rPr lang="en-GB" sz="3600" b="1" i="1" dirty="0">
                <a:latin typeface="+mj-lt"/>
              </a:rPr>
              <a:t>Who are the </a:t>
            </a:r>
            <a:r>
              <a:rPr lang="en-GB" sz="3600" b="1" i="1" dirty="0" smtClean="0">
                <a:latin typeface="+mj-lt"/>
              </a:rPr>
              <a:t>Sami people? </a:t>
            </a:r>
            <a:r>
              <a:rPr lang="en-GB" sz="3600" b="1" dirty="0">
                <a:latin typeface="+mj-lt"/>
              </a:rPr>
              <a:t>	</a:t>
            </a:r>
          </a:p>
          <a:p>
            <a:endParaRPr lang="en-GB" b="0" i="0" dirty="0" smtClean="0">
              <a:solidFill>
                <a:srgbClr val="4D5156"/>
              </a:solidFill>
              <a:effectLst/>
              <a:latin typeface="+mj-lt"/>
            </a:endParaRPr>
          </a:p>
          <a:p>
            <a:endParaRPr lang="en-GB" dirty="0">
              <a:solidFill>
                <a:srgbClr val="4D5156"/>
              </a:solidFill>
              <a:latin typeface="+mj-lt"/>
            </a:endParaRPr>
          </a:p>
          <a:p>
            <a:r>
              <a:rPr lang="en-GB" sz="3200" b="0" i="0" dirty="0" smtClean="0">
                <a:effectLst/>
                <a:latin typeface="+mj-lt"/>
              </a:rPr>
              <a:t>The Sámi </a:t>
            </a:r>
            <a:r>
              <a:rPr lang="en-GB" sz="3200" b="1" i="0" dirty="0" smtClean="0">
                <a:effectLst/>
                <a:latin typeface="+mj-lt"/>
              </a:rPr>
              <a:t>people</a:t>
            </a:r>
            <a:r>
              <a:rPr lang="en-GB" sz="3200" b="0" i="0" dirty="0" smtClean="0">
                <a:effectLst/>
                <a:latin typeface="+mj-lt"/>
              </a:rPr>
              <a:t> of Arctic Europe have lived and worked in an area that stretches over the northern parts of the regions currently known as Norway, Sweden, </a:t>
            </a:r>
            <a:r>
              <a:rPr lang="en-GB" sz="3200" b="1" i="0" dirty="0" smtClean="0">
                <a:effectLst/>
                <a:latin typeface="+mj-lt"/>
              </a:rPr>
              <a:t>Finland</a:t>
            </a:r>
            <a:r>
              <a:rPr lang="en-GB" sz="3200" b="0" i="0" dirty="0" smtClean="0">
                <a:effectLst/>
                <a:latin typeface="+mj-lt"/>
              </a:rPr>
              <a:t>, and the Russian Kola Peninsula. They have inhabited the northern arctic and sub-arctic regions of Fennoscandia for 3,500 years.</a:t>
            </a:r>
            <a:endParaRPr lang="en-GB" sz="3200" dirty="0">
              <a:latin typeface="+mj-lt"/>
            </a:endParaRPr>
          </a:p>
        </p:txBody>
      </p:sp>
      <p:sp>
        <p:nvSpPr>
          <p:cNvPr id="3" name="Rectangle 2"/>
          <p:cNvSpPr/>
          <p:nvPr/>
        </p:nvSpPr>
        <p:spPr>
          <a:xfrm>
            <a:off x="1623638" y="4970103"/>
            <a:ext cx="8536889" cy="738664"/>
          </a:xfrm>
          <a:prstGeom prst="rect">
            <a:avLst/>
          </a:prstGeom>
        </p:spPr>
        <p:txBody>
          <a:bodyPr wrap="none">
            <a:spAutoFit/>
          </a:bodyPr>
          <a:lstStyle/>
          <a:p>
            <a:r>
              <a:rPr lang="en-GB" sz="2400" dirty="0" smtClean="0"/>
              <a:t>Experience the Sami Culture </a:t>
            </a:r>
            <a:r>
              <a:rPr lang="en-GB" dirty="0" smtClean="0">
                <a:hlinkClick r:id="rId2"/>
              </a:rPr>
              <a:t>https://www.youtube.com/watch?v=V8p7V4pFNl4</a:t>
            </a:r>
            <a:endParaRPr lang="en-GB" dirty="0" smtClean="0"/>
          </a:p>
          <a:p>
            <a:endParaRPr lang="en-GB" dirty="0"/>
          </a:p>
        </p:txBody>
      </p:sp>
    </p:spTree>
    <p:extLst>
      <p:ext uri="{BB962C8B-B14F-4D97-AF65-F5344CB8AC3E}">
        <p14:creationId xmlns:p14="http://schemas.microsoft.com/office/powerpoint/2010/main" val="2594562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7989" y="691937"/>
            <a:ext cx="6851560" cy="584775"/>
          </a:xfrm>
          <a:prstGeom prst="rect">
            <a:avLst/>
          </a:prstGeom>
        </p:spPr>
        <p:txBody>
          <a:bodyPr wrap="square">
            <a:spAutoFit/>
          </a:bodyPr>
          <a:lstStyle/>
          <a:p>
            <a:r>
              <a:rPr lang="en-GB" sz="3200" b="1" i="0" cap="all" dirty="0" smtClean="0">
                <a:solidFill>
                  <a:srgbClr val="FF0000"/>
                </a:solidFill>
                <a:effectLst/>
                <a:latin typeface="+mj-lt"/>
              </a:rPr>
              <a:t>HOW TO SURVIVE WINTER IN FINLAND</a:t>
            </a:r>
            <a:endParaRPr lang="en-GB" sz="3200" b="1" i="0" cap="all" dirty="0">
              <a:solidFill>
                <a:srgbClr val="FF0000"/>
              </a:solidFill>
              <a:effectLst/>
              <a:latin typeface="+mj-lt"/>
            </a:endParaRPr>
          </a:p>
        </p:txBody>
      </p:sp>
      <p:sp>
        <p:nvSpPr>
          <p:cNvPr id="3" name="Rectangle 2"/>
          <p:cNvSpPr/>
          <p:nvPr/>
        </p:nvSpPr>
        <p:spPr>
          <a:xfrm>
            <a:off x="1347989" y="1841679"/>
            <a:ext cx="8336924" cy="3539430"/>
          </a:xfrm>
          <a:prstGeom prst="rect">
            <a:avLst/>
          </a:prstGeom>
        </p:spPr>
        <p:txBody>
          <a:bodyPr wrap="square">
            <a:spAutoFit/>
          </a:bodyPr>
          <a:lstStyle/>
          <a:p>
            <a:r>
              <a:rPr lang="en-GB" sz="3200" dirty="0">
                <a:solidFill>
                  <a:srgbClr val="000000"/>
                </a:solidFill>
                <a:latin typeface="Calibri" panose="020F0502020204030204" pitchFamily="34" charset="0"/>
              </a:rPr>
              <a:t>P</a:t>
            </a:r>
            <a:r>
              <a:rPr lang="en-GB" sz="3200" b="0" i="0" u="none" strike="noStrike" baseline="0" dirty="0" smtClean="0">
                <a:solidFill>
                  <a:srgbClr val="000000"/>
                </a:solidFill>
                <a:latin typeface="Calibri" panose="020F0502020204030204" pitchFamily="34" charset="0"/>
              </a:rPr>
              <a:t>eople have adapted to the cold winters in Finland-</a:t>
            </a:r>
          </a:p>
          <a:p>
            <a:r>
              <a:rPr lang="en-GB" sz="3200" b="0" i="0" u="none" strike="noStrike" baseline="0" dirty="0" smtClean="0">
                <a:solidFill>
                  <a:srgbClr val="000000"/>
                </a:solidFill>
                <a:latin typeface="Calibri" panose="020F0502020204030204" pitchFamily="34" charset="0"/>
              </a:rPr>
              <a:t>by having</a:t>
            </a:r>
            <a:r>
              <a:rPr lang="en-GB" sz="3200" b="0" i="0" u="none" strike="noStrike" dirty="0" smtClean="0">
                <a:solidFill>
                  <a:srgbClr val="000000"/>
                </a:solidFill>
                <a:latin typeface="Calibri" panose="020F0502020204030204" pitchFamily="34" charset="0"/>
              </a:rPr>
              <a:t> </a:t>
            </a:r>
            <a:r>
              <a:rPr lang="en-GB" sz="3200" b="0" i="0" u="none" strike="noStrike" baseline="0" dirty="0" smtClean="0">
                <a:solidFill>
                  <a:srgbClr val="000000"/>
                </a:solidFill>
                <a:latin typeface="Calibri" panose="020F0502020204030204" pitchFamily="34" charset="0"/>
              </a:rPr>
              <a:t>sauna, keeping warm homes, winter tyres for cars (studded), snowploughs, grit spreaders, reflector poles that stick out of the snow to show where the edge of the road is, by wearing warm clothes etc. 	</a:t>
            </a:r>
            <a:endParaRPr lang="en-GB" sz="3200" b="0" i="0" u="none" strike="noStrike" baseline="0" dirty="0" smtClean="0">
              <a:solidFill>
                <a:srgbClr val="000000"/>
              </a:solidFill>
              <a:latin typeface="Calibri" panose="020F0502020204030204" pitchFamily="34" charset="0"/>
            </a:endParaRPr>
          </a:p>
        </p:txBody>
      </p:sp>
      <p:sp>
        <p:nvSpPr>
          <p:cNvPr id="4" name="Rectangle 3"/>
          <p:cNvSpPr/>
          <p:nvPr/>
        </p:nvSpPr>
        <p:spPr>
          <a:xfrm>
            <a:off x="1347989" y="3556389"/>
            <a:ext cx="6096000" cy="369332"/>
          </a:xfrm>
          <a:prstGeom prst="rect">
            <a:avLst/>
          </a:prstGeom>
        </p:spPr>
        <p:txBody>
          <a:bodyPr>
            <a:spAutoFit/>
          </a:bodyPr>
          <a:lstStyle/>
          <a:p>
            <a:endParaRPr lang="en-GB" dirty="0"/>
          </a:p>
        </p:txBody>
      </p:sp>
    </p:spTree>
    <p:extLst>
      <p:ext uri="{BB962C8B-B14F-4D97-AF65-F5344CB8AC3E}">
        <p14:creationId xmlns:p14="http://schemas.microsoft.com/office/powerpoint/2010/main" val="26674296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242</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Can I describe the climate in northern Europe?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describe the climate in northern Europe?</dc:title>
  <dc:creator>balrij@yahoo.com</dc:creator>
  <cp:lastModifiedBy>balrij@yahoo.com</cp:lastModifiedBy>
  <cp:revision>4</cp:revision>
  <dcterms:created xsi:type="dcterms:W3CDTF">2020-04-17T15:32:20Z</dcterms:created>
  <dcterms:modified xsi:type="dcterms:W3CDTF">2020-04-17T15:52:38Z</dcterms:modified>
</cp:coreProperties>
</file>