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 Execution of Charles I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3881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Charles I was </a:t>
            </a:r>
            <a:r>
              <a:rPr lang="en-GB" dirty="0"/>
              <a:t>sentenced to death by a court filled with his strongest opponents from </a:t>
            </a:r>
            <a:r>
              <a:rPr lang="en-GB" dirty="0" smtClean="0"/>
              <a:t>Parliament.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Charles I </a:t>
            </a:r>
            <a:r>
              <a:rPr lang="en-GB" dirty="0"/>
              <a:t>failed to agree to listen to parliament, he made a prayer book that was seen as ‘too catholic’.</a:t>
            </a:r>
          </a:p>
        </p:txBody>
      </p:sp>
    </p:spTree>
    <p:extLst>
      <p:ext uri="{BB962C8B-B14F-4D97-AF65-F5344CB8AC3E}">
        <p14:creationId xmlns:p14="http://schemas.microsoft.com/office/powerpoint/2010/main" val="1630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Answer these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GB" dirty="0" smtClean="0"/>
              <a:t>Why </a:t>
            </a:r>
            <a:r>
              <a:rPr lang="en-GB" dirty="0"/>
              <a:t>did Parliament decide that they had to kill the King? </a:t>
            </a:r>
            <a:endParaRPr lang="en-GB" dirty="0" smtClean="0"/>
          </a:p>
          <a:p>
            <a:pPr marL="514350" indent="-514350">
              <a:buAutoNum type="arabicPeriod"/>
            </a:pPr>
            <a:r>
              <a:rPr lang="en-GB" dirty="0" smtClean="0"/>
              <a:t>Who </a:t>
            </a:r>
            <a:r>
              <a:rPr lang="en-GB" dirty="0"/>
              <a:t>governed England after King Charles I had been executed</a:t>
            </a:r>
            <a:r>
              <a:rPr lang="en-GB" dirty="0" smtClean="0"/>
              <a:t>?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GB" dirty="0" smtClean="0"/>
              <a:t>How was Charles I executed</a:t>
            </a:r>
            <a:r>
              <a:rPr lang="en-GB" dirty="0"/>
              <a:t>?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GB" dirty="0" smtClean="0"/>
              <a:t>When</a:t>
            </a:r>
            <a:r>
              <a:rPr lang="en-GB" dirty="0"/>
              <a:t>?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GB" dirty="0" smtClean="0"/>
              <a:t>What were the charges</a:t>
            </a:r>
            <a:r>
              <a:rPr lang="en-GB" dirty="0"/>
              <a:t>?</a:t>
            </a:r>
          </a:p>
          <a:p>
            <a:pPr marL="514350" indent="-514350">
              <a:buAutoNum type="arabicPeriod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697396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Your 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Write a newspaper report about the execution of Charles I.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Remember to include the answers for the 5Ws (previous slide)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Think of an eye </a:t>
            </a:r>
            <a:r>
              <a:rPr lang="en-GB" smtClean="0"/>
              <a:t>catching headline.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214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116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The Execution of Charles I</vt:lpstr>
      <vt:lpstr>PowerPoint Presentation</vt:lpstr>
      <vt:lpstr>Answer these questions</vt:lpstr>
      <vt:lpstr>Your task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Execution of Charles I</dc:title>
  <dc:creator>ECastell</dc:creator>
  <cp:lastModifiedBy>ECastell</cp:lastModifiedBy>
  <cp:revision>2</cp:revision>
  <dcterms:created xsi:type="dcterms:W3CDTF">2006-08-16T00:00:00Z</dcterms:created>
  <dcterms:modified xsi:type="dcterms:W3CDTF">2020-03-30T18:31:38Z</dcterms:modified>
</cp:coreProperties>
</file>