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44" y="-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5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7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2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34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7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5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03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93184-3819-4469-B0C5-BE75AA66FE4F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BB88-C158-497E-8B16-68933175E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4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csoyka\Local Settings\Temporary Internet Files\IE\NP127RRI\5695559519_69d6853d18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520"/>
            <a:ext cx="6858000" cy="92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3528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THE FRIENDS OF PARKSIDE</a:t>
            </a:r>
            <a:br>
              <a:rPr lang="en-GB" b="1" dirty="0" smtClean="0">
                <a:solidFill>
                  <a:schemeClr val="bg1"/>
                </a:solidFill>
                <a:latin typeface="Tw Cen MT" panose="020B0602020104020603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FIREWORK EXTRAVAGANZA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696" y="3390211"/>
            <a:ext cx="5328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MONDAY 4</a:t>
            </a:r>
            <a:r>
              <a:rPr lang="en-GB" sz="3600" b="1" baseline="30000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TH</a:t>
            </a:r>
            <a:r>
              <a:rPr lang="en-GB" sz="36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NOVEMBER </a:t>
            </a: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6:30PM – 8.00PM </a:t>
            </a:r>
            <a:endParaRPr lang="en-GB" sz="3600" b="1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5237" y="4932040"/>
            <a:ext cx="4464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TICKET PRICES 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ADULTS £6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CHILDREN £4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FAMILY TICKET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£15 –  2 ADULTS + 3 CHILDREN</a:t>
            </a:r>
          </a:p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HOT DOGS, GLO STICKS, TEA + COFFEE</a:t>
            </a:r>
          </a:p>
        </p:txBody>
      </p:sp>
    </p:spTree>
    <p:extLst>
      <p:ext uri="{BB962C8B-B14F-4D97-AF65-F5344CB8AC3E}">
        <p14:creationId xmlns:p14="http://schemas.microsoft.com/office/powerpoint/2010/main" val="351663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FRIENDS OF PARKSIDE FIREWORK EXTRAVAGANZA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PARKSIDE COMMUNITY PRIMARY SCHOOL  FIREWORK EXTRAVAGANZA</dc:title>
  <dc:creator>CSoyka</dc:creator>
  <cp:lastModifiedBy>CSoyka</cp:lastModifiedBy>
  <cp:revision>9</cp:revision>
  <cp:lastPrinted>2019-10-14T16:53:29Z</cp:lastPrinted>
  <dcterms:created xsi:type="dcterms:W3CDTF">2019-10-14T14:59:47Z</dcterms:created>
  <dcterms:modified xsi:type="dcterms:W3CDTF">2019-10-14T17:23:23Z</dcterms:modified>
</cp:coreProperties>
</file>